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6" r:id="rId2"/>
    <p:sldId id="268" r:id="rId3"/>
    <p:sldId id="269" r:id="rId4"/>
    <p:sldId id="270" r:id="rId5"/>
    <p:sldId id="299" r:id="rId6"/>
    <p:sldId id="295" r:id="rId7"/>
    <p:sldId id="275" r:id="rId8"/>
    <p:sldId id="296" r:id="rId9"/>
    <p:sldId id="277" r:id="rId10"/>
    <p:sldId id="300" r:id="rId11"/>
    <p:sldId id="301" r:id="rId12"/>
    <p:sldId id="297" r:id="rId13"/>
    <p:sldId id="290" r:id="rId14"/>
    <p:sldId id="308" r:id="rId15"/>
    <p:sldId id="265" r:id="rId16"/>
    <p:sldId id="302" r:id="rId17"/>
    <p:sldId id="310" r:id="rId18"/>
    <p:sldId id="304" r:id="rId19"/>
    <p:sldId id="303" r:id="rId20"/>
    <p:sldId id="309" r:id="rId21"/>
    <p:sldId id="305" r:id="rId22"/>
    <p:sldId id="306" r:id="rId23"/>
    <p:sldId id="307" r:id="rId24"/>
    <p:sldId id="298" r:id="rId25"/>
    <p:sldId id="285" r:id="rId26"/>
    <p:sldId id="261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8FBF"/>
    <a:srgbClr val="DED7D4"/>
    <a:srgbClr val="B0CBE2"/>
    <a:srgbClr val="BCD3E6"/>
    <a:srgbClr val="F3E8D1"/>
    <a:srgbClr val="E0DAD8"/>
    <a:srgbClr val="E9D4A9"/>
    <a:srgbClr val="F1E3C8"/>
    <a:srgbClr val="F4E9D4"/>
    <a:srgbClr val="F7F0E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79006" autoAdjust="0"/>
  </p:normalViewPr>
  <p:slideViewPr>
    <p:cSldViewPr snapToGrid="0" showGuides="1">
      <p:cViewPr varScale="1">
        <p:scale>
          <a:sx n="76" d="100"/>
          <a:sy n="76" d="100"/>
        </p:scale>
        <p:origin x="126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02DCB3-64C0-4B64-932C-F8E9B5BB7C3D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8D156-CA93-4A42-B73C-EFB7E0FEAB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234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8D156-CA93-4A42-B73C-EFB7E0FEABD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7795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8D156-CA93-4A42-B73C-EFB7E0FEABD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1266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8D156-CA93-4A42-B73C-EFB7E0FEABD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113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8D156-CA93-4A42-B73C-EFB7E0FEABD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2626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8D156-CA93-4A42-B73C-EFB7E0FEABD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3985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8D156-CA93-4A42-B73C-EFB7E0FEABD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028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8D156-CA93-4A42-B73C-EFB7E0FEABD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7430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8D156-CA93-4A42-B73C-EFB7E0FEABD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8814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8D156-CA93-4A42-B73C-EFB7E0FEABD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581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8D156-CA93-4A42-B73C-EFB7E0FEABD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327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디자인 제작 부분은 </a:t>
            </a:r>
            <a:r>
              <a:rPr lang="en-US" altLang="ko-KR" smtClean="0"/>
              <a:t>data</a:t>
            </a:r>
            <a:r>
              <a:rPr lang="ko-KR" altLang="en-US" smtClean="0"/>
              <a:t>에 있는 </a:t>
            </a:r>
            <a:r>
              <a:rPr lang="en-US" altLang="ko-KR" smtClean="0"/>
              <a:t>img </a:t>
            </a:r>
            <a:r>
              <a:rPr lang="ko-KR" altLang="en-US" smtClean="0"/>
              <a:t>파일이나 </a:t>
            </a:r>
            <a:r>
              <a:rPr lang="en-US" altLang="ko-KR" smtClean="0"/>
              <a:t>bootstrap </a:t>
            </a:r>
            <a:r>
              <a:rPr lang="ko-KR" altLang="en-US" smtClean="0"/>
              <a:t>코</a:t>
            </a:r>
            <a:r>
              <a:rPr lang="ko-KR" altLang="en-US" baseline="0" smtClean="0"/>
              <a:t>드 이미지를</a:t>
            </a:r>
            <a:r>
              <a:rPr lang="ko-KR" altLang="en-US" smtClean="0"/>
              <a:t> 넣을 예정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8D156-CA93-4A42-B73C-EFB7E0FEABD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482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8D156-CA93-4A42-B73C-EFB7E0FEABD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374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8D156-CA93-4A42-B73C-EFB7E0FEABD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286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8D156-CA93-4A42-B73C-EFB7E0FEABD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272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8D156-CA93-4A42-B73C-EFB7E0FEABD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304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8D156-CA93-4A42-B73C-EFB7E0FEABD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4868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8D156-CA93-4A42-B73C-EFB7E0FEABD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587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DC0A6-3C53-6153-A2BC-0EB7ED829250}"/>
              </a:ext>
            </a:extLst>
          </p:cNvPr>
          <p:cNvSpPr txBox="1"/>
          <p:nvPr userDrawn="1"/>
        </p:nvSpPr>
        <p:spPr>
          <a:xfrm>
            <a:off x="9486430" y="6497854"/>
            <a:ext cx="26420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dirty="0"/>
              <a:t>© 2023. Saebyeol Yu. all rights reserved.</a:t>
            </a:r>
            <a:endParaRPr lang="ko-KR" altLang="en-US" sz="1050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26D897-0CAB-E239-17B9-C9A4AEC86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542E4-3239-44E5-92F1-8B569E257A57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EAB2A8D-6681-35B8-3CC0-6E314E045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055A0C-FD4B-453F-0BC2-E75455E5C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9C7A3-7F7F-4502-9814-D99FE1395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26435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DC0A6-3C53-6153-A2BC-0EB7ED829250}"/>
              </a:ext>
            </a:extLst>
          </p:cNvPr>
          <p:cNvSpPr txBox="1"/>
          <p:nvPr userDrawn="1"/>
        </p:nvSpPr>
        <p:spPr>
          <a:xfrm>
            <a:off x="9486430" y="6497854"/>
            <a:ext cx="26420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© 2023. Saebyeol Yu. all rights reserved.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26D897-0CAB-E239-17B9-C9A4AEC86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542E4-3239-44E5-92F1-8B569E257A57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EAB2A8D-6681-35B8-3CC0-6E314E045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055A0C-FD4B-453F-0BC2-E75455E5C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9C7A3-7F7F-4502-9814-D99FE1395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3008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9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E008D9-82E4-6BB5-62F2-166E9C48F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AE6AD4-5445-B623-6AF7-C15F6AAC7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41711B-B82A-51D0-C19F-E7ABCACCB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542E4-3239-44E5-92F1-8B569E257A57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EB6EB9-4A25-3E3A-62C3-0843F442A3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804E55-8A8B-0F72-DEFC-B983B28395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9C7A3-7F7F-4502-9814-D99FE1395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1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하늘, 창문, 야외, 건물이(가) 표시된 사진&#10;&#10;자동 생성된 설명">
            <a:extLst>
              <a:ext uri="{FF2B5EF4-FFF2-40B4-BE49-F238E27FC236}">
                <a16:creationId xmlns:a16="http://schemas.microsoft.com/office/drawing/2014/main" id="{9527984D-51ED-BA70-6C80-6185390F33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F76F14-9292-D0C9-4BEC-700E3113E2F2}"/>
              </a:ext>
            </a:extLst>
          </p:cNvPr>
          <p:cNvSpPr txBox="1"/>
          <p:nvPr/>
        </p:nvSpPr>
        <p:spPr>
          <a:xfrm>
            <a:off x="1959292" y="2644170"/>
            <a:ext cx="82734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600" b="1" spc="300" smtClean="0">
                <a:solidFill>
                  <a:schemeClr val="bg1"/>
                </a:solidFill>
                <a:latin typeface="+mj-ea"/>
                <a:ea typeface="+mj-ea"/>
              </a:rPr>
              <a:t>부거</a:t>
            </a:r>
            <a:r>
              <a:rPr lang="ko-KR" altLang="en-US" sz="9600" b="1" spc="3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프로젝트</a:t>
            </a:r>
            <a:endParaRPr lang="ko-KR" altLang="en-US" sz="9600" b="1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74629" y="4417621"/>
            <a:ext cx="15488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조 개발자국</a:t>
            </a:r>
            <a:endParaRPr lang="en-US" altLang="ko-KR" b="1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이병학</a:t>
            </a:r>
            <a:endParaRPr lang="en-US" altLang="ko-KR" b="1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김동호</a:t>
            </a:r>
            <a:endParaRPr lang="en-US" altLang="ko-KR" b="1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곽주영</a:t>
            </a:r>
            <a:endParaRPr lang="en-US" altLang="ko-KR" b="1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윤영준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703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308610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제작 과정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7E9D723-EEE7-013D-1A01-DE517D6ED38F}"/>
              </a:ext>
            </a:extLst>
          </p:cNvPr>
          <p:cNvGrpSpPr/>
          <p:nvPr/>
        </p:nvGrpSpPr>
        <p:grpSpPr>
          <a:xfrm>
            <a:off x="544873" y="1932801"/>
            <a:ext cx="3541157" cy="3479799"/>
            <a:chOff x="570134" y="1943099"/>
            <a:chExt cx="5046302" cy="4824612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2F7A7E0C-9218-D337-C592-5D3960F7D537}"/>
                </a:ext>
              </a:extLst>
            </p:cNvPr>
            <p:cNvSpPr/>
            <p:nvPr/>
          </p:nvSpPr>
          <p:spPr>
            <a:xfrm>
              <a:off x="570134" y="2571749"/>
              <a:ext cx="5046302" cy="4195962"/>
            </a:xfrm>
            <a:prstGeom prst="roundRect">
              <a:avLst>
                <a:gd name="adj" fmla="val 210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8495A723-5404-78E2-929B-8CE015918C62}"/>
                </a:ext>
              </a:extLst>
            </p:cNvPr>
            <p:cNvSpPr/>
            <p:nvPr/>
          </p:nvSpPr>
          <p:spPr>
            <a:xfrm>
              <a:off x="912060" y="1943099"/>
              <a:ext cx="4362450" cy="1035051"/>
            </a:xfrm>
            <a:prstGeom prst="roundRect">
              <a:avLst>
                <a:gd name="adj" fmla="val 48194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D762022-8371-B36A-E9F7-B5062E7A80A3}"/>
              </a:ext>
            </a:extLst>
          </p:cNvPr>
          <p:cNvGrpSpPr/>
          <p:nvPr/>
        </p:nvGrpSpPr>
        <p:grpSpPr>
          <a:xfrm>
            <a:off x="4337508" y="1932801"/>
            <a:ext cx="3541157" cy="3479799"/>
            <a:chOff x="570134" y="1943099"/>
            <a:chExt cx="5046302" cy="4824612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242A221A-5282-A887-E062-EFEE4C74CDA8}"/>
                </a:ext>
              </a:extLst>
            </p:cNvPr>
            <p:cNvSpPr/>
            <p:nvPr/>
          </p:nvSpPr>
          <p:spPr>
            <a:xfrm>
              <a:off x="570134" y="2571749"/>
              <a:ext cx="5046302" cy="4195962"/>
            </a:xfrm>
            <a:prstGeom prst="roundRect">
              <a:avLst>
                <a:gd name="adj" fmla="val 210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9BF92CC-27B1-833C-C3D2-105CF7EC2BFE}"/>
                </a:ext>
              </a:extLst>
            </p:cNvPr>
            <p:cNvSpPr/>
            <p:nvPr/>
          </p:nvSpPr>
          <p:spPr>
            <a:xfrm>
              <a:off x="912060" y="1943099"/>
              <a:ext cx="4362450" cy="1035051"/>
            </a:xfrm>
            <a:prstGeom prst="roundRect">
              <a:avLst>
                <a:gd name="adj" fmla="val 4819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C415F82-7883-1CA8-3053-F61CFE73969B}"/>
              </a:ext>
            </a:extLst>
          </p:cNvPr>
          <p:cNvGrpSpPr/>
          <p:nvPr/>
        </p:nvGrpSpPr>
        <p:grpSpPr>
          <a:xfrm>
            <a:off x="8130143" y="1932801"/>
            <a:ext cx="3541157" cy="3479799"/>
            <a:chOff x="570134" y="1943099"/>
            <a:chExt cx="5046302" cy="4824612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8BA4C22B-FF5C-0AF6-C119-FC5B32B00B7C}"/>
                </a:ext>
              </a:extLst>
            </p:cNvPr>
            <p:cNvSpPr/>
            <p:nvPr/>
          </p:nvSpPr>
          <p:spPr>
            <a:xfrm>
              <a:off x="570134" y="2571749"/>
              <a:ext cx="5046302" cy="4195962"/>
            </a:xfrm>
            <a:prstGeom prst="roundRect">
              <a:avLst>
                <a:gd name="adj" fmla="val 210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2C31BDAA-887C-BC51-7347-0A86E84D8D9D}"/>
                </a:ext>
              </a:extLst>
            </p:cNvPr>
            <p:cNvSpPr/>
            <p:nvPr/>
          </p:nvSpPr>
          <p:spPr>
            <a:xfrm>
              <a:off x="912060" y="1943099"/>
              <a:ext cx="4362450" cy="1035051"/>
            </a:xfrm>
            <a:prstGeom prst="roundRect">
              <a:avLst>
                <a:gd name="adj" fmla="val 48194"/>
              </a:avLst>
            </a:prstGeom>
            <a:solidFill>
              <a:schemeClr val="accent5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D9611FB-AD51-84D4-8856-B4CBABB39BB2}"/>
              </a:ext>
            </a:extLst>
          </p:cNvPr>
          <p:cNvSpPr txBox="1"/>
          <p:nvPr/>
        </p:nvSpPr>
        <p:spPr>
          <a:xfrm>
            <a:off x="1426427" y="2106016"/>
            <a:ext cx="1778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mtClean="0"/>
              <a:t>프로젝트 구상</a:t>
            </a:r>
            <a:endParaRPr lang="ko-KR" altLang="en-US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A38886-1A2B-A379-ED80-A4F9EB52E99D}"/>
              </a:ext>
            </a:extLst>
          </p:cNvPr>
          <p:cNvSpPr txBox="1"/>
          <p:nvPr/>
        </p:nvSpPr>
        <p:spPr>
          <a:xfrm>
            <a:off x="5009870" y="2106016"/>
            <a:ext cx="21964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자료 수집 및 정리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9D781C-37F2-EC56-DBC6-D210394CDE3B}"/>
              </a:ext>
            </a:extLst>
          </p:cNvPr>
          <p:cNvSpPr txBox="1"/>
          <p:nvPr/>
        </p:nvSpPr>
        <p:spPr>
          <a:xfrm>
            <a:off x="8970020" y="2106016"/>
            <a:ext cx="1861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chemeClr val="bg1"/>
                </a:solidFill>
              </a:rPr>
              <a:t>기초 파일 제작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61" y="2868754"/>
            <a:ext cx="2707428" cy="222638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283" y="2994932"/>
            <a:ext cx="1173217" cy="210020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020" y="2959546"/>
            <a:ext cx="1867161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6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308610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제작 과정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7E9D723-EEE7-013D-1A01-DE517D6ED38F}"/>
              </a:ext>
            </a:extLst>
          </p:cNvPr>
          <p:cNvGrpSpPr/>
          <p:nvPr/>
        </p:nvGrpSpPr>
        <p:grpSpPr>
          <a:xfrm>
            <a:off x="544873" y="1932801"/>
            <a:ext cx="3541157" cy="3479799"/>
            <a:chOff x="570134" y="1943099"/>
            <a:chExt cx="5046302" cy="4824612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2F7A7E0C-9218-D337-C592-5D3960F7D537}"/>
                </a:ext>
              </a:extLst>
            </p:cNvPr>
            <p:cNvSpPr/>
            <p:nvPr/>
          </p:nvSpPr>
          <p:spPr>
            <a:xfrm>
              <a:off x="570134" y="2571749"/>
              <a:ext cx="5046302" cy="4195962"/>
            </a:xfrm>
            <a:prstGeom prst="roundRect">
              <a:avLst>
                <a:gd name="adj" fmla="val 210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8495A723-5404-78E2-929B-8CE015918C62}"/>
                </a:ext>
              </a:extLst>
            </p:cNvPr>
            <p:cNvSpPr/>
            <p:nvPr/>
          </p:nvSpPr>
          <p:spPr>
            <a:xfrm>
              <a:off x="912060" y="1943099"/>
              <a:ext cx="4362450" cy="1035051"/>
            </a:xfrm>
            <a:prstGeom prst="roundRect">
              <a:avLst>
                <a:gd name="adj" fmla="val 48194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D762022-8371-B36A-E9F7-B5062E7A80A3}"/>
              </a:ext>
            </a:extLst>
          </p:cNvPr>
          <p:cNvGrpSpPr/>
          <p:nvPr/>
        </p:nvGrpSpPr>
        <p:grpSpPr>
          <a:xfrm>
            <a:off x="4337508" y="1932801"/>
            <a:ext cx="3541157" cy="3479799"/>
            <a:chOff x="570134" y="1943099"/>
            <a:chExt cx="5046302" cy="4824612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242A221A-5282-A887-E062-EFEE4C74CDA8}"/>
                </a:ext>
              </a:extLst>
            </p:cNvPr>
            <p:cNvSpPr/>
            <p:nvPr/>
          </p:nvSpPr>
          <p:spPr>
            <a:xfrm>
              <a:off x="570134" y="2571749"/>
              <a:ext cx="5046302" cy="4195962"/>
            </a:xfrm>
            <a:prstGeom prst="roundRect">
              <a:avLst>
                <a:gd name="adj" fmla="val 210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9BF92CC-27B1-833C-C3D2-105CF7EC2BFE}"/>
                </a:ext>
              </a:extLst>
            </p:cNvPr>
            <p:cNvSpPr/>
            <p:nvPr/>
          </p:nvSpPr>
          <p:spPr>
            <a:xfrm>
              <a:off x="912060" y="1943099"/>
              <a:ext cx="4362450" cy="1035051"/>
            </a:xfrm>
            <a:prstGeom prst="roundRect">
              <a:avLst>
                <a:gd name="adj" fmla="val 48194"/>
              </a:avLst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C415F82-7883-1CA8-3053-F61CFE73969B}"/>
              </a:ext>
            </a:extLst>
          </p:cNvPr>
          <p:cNvGrpSpPr/>
          <p:nvPr/>
        </p:nvGrpSpPr>
        <p:grpSpPr>
          <a:xfrm>
            <a:off x="8130143" y="1932801"/>
            <a:ext cx="3541157" cy="3479799"/>
            <a:chOff x="570134" y="1943099"/>
            <a:chExt cx="5046302" cy="4824612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8BA4C22B-FF5C-0AF6-C119-FC5B32B00B7C}"/>
                </a:ext>
              </a:extLst>
            </p:cNvPr>
            <p:cNvSpPr/>
            <p:nvPr/>
          </p:nvSpPr>
          <p:spPr>
            <a:xfrm>
              <a:off x="570134" y="2571749"/>
              <a:ext cx="5046302" cy="4195962"/>
            </a:xfrm>
            <a:prstGeom prst="roundRect">
              <a:avLst>
                <a:gd name="adj" fmla="val 210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2C31BDAA-887C-BC51-7347-0A86E84D8D9D}"/>
                </a:ext>
              </a:extLst>
            </p:cNvPr>
            <p:cNvSpPr/>
            <p:nvPr/>
          </p:nvSpPr>
          <p:spPr>
            <a:xfrm>
              <a:off x="912060" y="1943099"/>
              <a:ext cx="4362450" cy="1035051"/>
            </a:xfrm>
            <a:prstGeom prst="roundRect">
              <a:avLst>
                <a:gd name="adj" fmla="val 48194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D9611FB-AD51-84D4-8856-B4CBABB39BB2}"/>
              </a:ext>
            </a:extLst>
          </p:cNvPr>
          <p:cNvSpPr txBox="1"/>
          <p:nvPr/>
        </p:nvSpPr>
        <p:spPr>
          <a:xfrm>
            <a:off x="1258915" y="2106016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mtClean="0"/>
              <a:t>사이트 기능 구현</a:t>
            </a:r>
            <a:endParaRPr lang="ko-KR" altLang="en-US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A38886-1A2B-A379-ED80-A4F9EB52E99D}"/>
              </a:ext>
            </a:extLst>
          </p:cNvPr>
          <p:cNvSpPr txBox="1"/>
          <p:nvPr/>
        </p:nvSpPr>
        <p:spPr>
          <a:xfrm>
            <a:off x="5219064" y="2106016"/>
            <a:ext cx="1778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오류 예외처리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9D781C-37F2-EC56-DBC6-D210394CDE3B}"/>
              </a:ext>
            </a:extLst>
          </p:cNvPr>
          <p:cNvSpPr txBox="1"/>
          <p:nvPr/>
        </p:nvSpPr>
        <p:spPr>
          <a:xfrm>
            <a:off x="9137534" y="2106016"/>
            <a:ext cx="1526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chemeClr val="bg1"/>
                </a:solidFill>
              </a:rPr>
              <a:t>디자인 제작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43" y="2835189"/>
            <a:ext cx="2972215" cy="241968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817" y="2959992"/>
            <a:ext cx="3278537" cy="215043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046" y="3351722"/>
            <a:ext cx="904875" cy="109537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4673" y="3351721"/>
            <a:ext cx="90487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8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 descr="유기적 모서리 셰이프">
            <a:extLst>
              <a:ext uri="{FF2B5EF4-FFF2-40B4-BE49-F238E27FC236}">
                <a16:creationId xmlns:a16="http://schemas.microsoft.com/office/drawing/2014/main" id="{463C986B-CD8F-61F9-CE4C-8C79AA53B2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-39300" y="0"/>
            <a:ext cx="4572000" cy="457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975F80-8B6F-03DE-31B2-BEBD893CE300}"/>
              </a:ext>
            </a:extLst>
          </p:cNvPr>
          <p:cNvSpPr txBox="1"/>
          <p:nvPr/>
        </p:nvSpPr>
        <p:spPr>
          <a:xfrm>
            <a:off x="5328803" y="2656870"/>
            <a:ext cx="15343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Part </a:t>
            </a:r>
            <a:r>
              <a:rPr lang="en-US" altLang="ko-KR" sz="3200" spc="3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4</a:t>
            </a:r>
            <a:endParaRPr lang="ko-KR" altLang="en-US" sz="3200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A94A04-6EC3-D7F8-005E-8C392AA0138E}"/>
              </a:ext>
            </a:extLst>
          </p:cNvPr>
          <p:cNvSpPr txBox="1"/>
          <p:nvPr/>
        </p:nvSpPr>
        <p:spPr>
          <a:xfrm>
            <a:off x="3559896" y="3241645"/>
            <a:ext cx="50722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결과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5243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4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230223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결과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76C4999-CB3D-CDC5-BC8C-B254A7C94AC7}"/>
              </a:ext>
            </a:extLst>
          </p:cNvPr>
          <p:cNvSpPr/>
          <p:nvPr/>
        </p:nvSpPr>
        <p:spPr>
          <a:xfrm>
            <a:off x="1056909" y="1498421"/>
            <a:ext cx="5040000" cy="22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0C9C3EA-B8B6-FBE1-99D6-1B904B9E0B09}"/>
              </a:ext>
            </a:extLst>
          </p:cNvPr>
          <p:cNvSpPr/>
          <p:nvPr/>
        </p:nvSpPr>
        <p:spPr>
          <a:xfrm>
            <a:off x="6092950" y="1498421"/>
            <a:ext cx="5040000" cy="2268000"/>
          </a:xfrm>
          <a:prstGeom prst="rect">
            <a:avLst/>
          </a:prstGeom>
          <a:solidFill>
            <a:srgbClr val="DED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A989A6-0A3B-DB1B-FCDB-7C2EEC034F1A}"/>
              </a:ext>
            </a:extLst>
          </p:cNvPr>
          <p:cNvSpPr/>
          <p:nvPr/>
        </p:nvSpPr>
        <p:spPr>
          <a:xfrm>
            <a:off x="1056910" y="3765513"/>
            <a:ext cx="5040000" cy="2268000"/>
          </a:xfrm>
          <a:prstGeom prst="rect">
            <a:avLst/>
          </a:prstGeom>
          <a:solidFill>
            <a:srgbClr val="B0C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45E45F3-0B0F-0E1B-0F30-3D01CF55D4BD}"/>
              </a:ext>
            </a:extLst>
          </p:cNvPr>
          <p:cNvSpPr/>
          <p:nvPr/>
        </p:nvSpPr>
        <p:spPr>
          <a:xfrm>
            <a:off x="6095090" y="3765513"/>
            <a:ext cx="5040000" cy="226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FE600E-234F-A40C-3876-A27C26D767A3}"/>
              </a:ext>
            </a:extLst>
          </p:cNvPr>
          <p:cNvSpPr txBox="1"/>
          <p:nvPr/>
        </p:nvSpPr>
        <p:spPr>
          <a:xfrm>
            <a:off x="1411445" y="1734407"/>
            <a:ext cx="3089470" cy="12782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smtClean="0">
                <a:solidFill>
                  <a:schemeClr val="bg1"/>
                </a:solidFill>
                <a:latin typeface="+mn-ea"/>
              </a:rPr>
              <a:t>로그인</a:t>
            </a:r>
            <a:r>
              <a:rPr lang="en-US" altLang="ko-KR" sz="1600" b="1" smtClean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600" b="1" smtClean="0">
                <a:solidFill>
                  <a:schemeClr val="bg1"/>
                </a:solidFill>
                <a:latin typeface="+mn-ea"/>
              </a:rPr>
              <a:t>로그아웃</a:t>
            </a:r>
            <a:endParaRPr lang="en-US" altLang="ko-KR" sz="1600" b="1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b="1" smtClean="0">
                <a:solidFill>
                  <a:schemeClr val="bg1"/>
                </a:solidFill>
                <a:latin typeface="+mn-ea"/>
              </a:rPr>
              <a:t>마이페이지</a:t>
            </a:r>
            <a:endParaRPr lang="en-US" altLang="ko-KR" sz="1600" b="1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b="1" smtClean="0">
                <a:solidFill>
                  <a:schemeClr val="bg1"/>
                </a:solidFill>
                <a:latin typeface="+mn-ea"/>
              </a:rPr>
              <a:t>회원정보수정</a:t>
            </a:r>
            <a:endParaRPr lang="en-US" altLang="ko-KR" sz="1600" b="1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2D65B1-635E-3F9E-4479-D8B7FA91A66B}"/>
              </a:ext>
            </a:extLst>
          </p:cNvPr>
          <p:cNvSpPr txBox="1"/>
          <p:nvPr/>
        </p:nvSpPr>
        <p:spPr>
          <a:xfrm>
            <a:off x="7825891" y="1734407"/>
            <a:ext cx="2954664" cy="12782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70000"/>
              </a:lnSpc>
            </a:pPr>
            <a:r>
              <a:rPr lang="ko-KR" altLang="en-US" sz="1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건물이름</a:t>
            </a:r>
            <a:endParaRPr lang="en-US" altLang="ko-KR" sz="1600" b="1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지도에 위치 표시</a:t>
            </a:r>
            <a:endParaRPr lang="en-US" altLang="ko-KR" sz="1600" b="1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우편번호</a:t>
            </a:r>
            <a:r>
              <a:rPr lang="en-US" altLang="ko-KR" sz="1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</a:t>
            </a:r>
            <a:r>
              <a:rPr lang="ko-KR" altLang="en-US" sz="1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주소</a:t>
            </a:r>
            <a:endParaRPr lang="en-US" altLang="ko-KR" sz="1600" b="1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92B668-8F9D-0DB6-5C6E-0A5FB8153C81}"/>
              </a:ext>
            </a:extLst>
          </p:cNvPr>
          <p:cNvSpPr txBox="1"/>
          <p:nvPr/>
        </p:nvSpPr>
        <p:spPr>
          <a:xfrm>
            <a:off x="1414518" y="4257789"/>
            <a:ext cx="3089470" cy="12782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댓글</a:t>
            </a:r>
            <a:endParaRPr lang="en-US" altLang="ko-KR" sz="1600" b="1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대댓글</a:t>
            </a:r>
            <a:endParaRPr lang="en-US" altLang="ko-KR" sz="1600" b="1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건물 즐겨찾기</a:t>
            </a:r>
            <a:r>
              <a:rPr lang="en-US" altLang="ko-KR" sz="1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</a:t>
            </a:r>
            <a:r>
              <a:rPr lang="ko-KR" altLang="en-US" sz="1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좋아요</a:t>
            </a:r>
            <a:r>
              <a:rPr lang="en-US" altLang="ko-KR" sz="1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F77345-7530-5E72-AF61-7A8A76C4B70B}"/>
              </a:ext>
            </a:extLst>
          </p:cNvPr>
          <p:cNvSpPr txBox="1"/>
          <p:nvPr/>
        </p:nvSpPr>
        <p:spPr>
          <a:xfrm>
            <a:off x="8283091" y="4257789"/>
            <a:ext cx="2497464" cy="13480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70000"/>
              </a:lnSpc>
            </a:pPr>
            <a:r>
              <a:rPr lang="ko-KR" altLang="en-US" sz="1600" b="1" smtClean="0">
                <a:solidFill>
                  <a:schemeClr val="bg1"/>
                </a:solidFill>
                <a:latin typeface="+mn-ea"/>
              </a:rPr>
              <a:t>날짜와 가격 확인</a:t>
            </a:r>
            <a:endParaRPr lang="en-US" altLang="ko-KR" sz="1600" b="1" smtClean="0">
              <a:solidFill>
                <a:schemeClr val="bg1"/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b="1" smtClean="0">
                <a:solidFill>
                  <a:schemeClr val="bg1"/>
                </a:solidFill>
                <a:latin typeface="+mn-ea"/>
              </a:rPr>
              <a:t>그래프로 데이터 제공</a:t>
            </a:r>
            <a:endParaRPr lang="en-US" altLang="ko-KR" sz="1600" b="1" smtClean="0">
              <a:solidFill>
                <a:schemeClr val="bg1"/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b="1" smtClean="0">
                <a:solidFill>
                  <a:schemeClr val="bg1"/>
                </a:solidFill>
                <a:latin typeface="+mn-ea"/>
              </a:rPr>
              <a:t>평수별로 다른 그래프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475D51-506D-09C9-158A-862AF20EC844}"/>
              </a:ext>
            </a:extLst>
          </p:cNvPr>
          <p:cNvSpPr txBox="1"/>
          <p:nvPr/>
        </p:nvSpPr>
        <p:spPr>
          <a:xfrm>
            <a:off x="4500915" y="3202101"/>
            <a:ext cx="1489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b="1" smtClean="0">
                <a:solidFill>
                  <a:schemeClr val="bg1"/>
                </a:solidFill>
              </a:rPr>
              <a:t>유저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48D932-EF5E-BA90-04D3-753FBA32E546}"/>
              </a:ext>
            </a:extLst>
          </p:cNvPr>
          <p:cNvSpPr txBox="1"/>
          <p:nvPr/>
        </p:nvSpPr>
        <p:spPr>
          <a:xfrm>
            <a:off x="6149173" y="3232878"/>
            <a:ext cx="143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건물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AAFFC9-6F7E-E1CD-92D5-7EEFDFDC0B3F}"/>
              </a:ext>
            </a:extLst>
          </p:cNvPr>
          <p:cNvSpPr txBox="1"/>
          <p:nvPr/>
        </p:nvSpPr>
        <p:spPr>
          <a:xfrm>
            <a:off x="3271925" y="3768084"/>
            <a:ext cx="27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유틸리티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6932FA-A49E-98CB-DD6A-9BE17A90227C}"/>
              </a:ext>
            </a:extLst>
          </p:cNvPr>
          <p:cNvSpPr txBox="1"/>
          <p:nvPr/>
        </p:nvSpPr>
        <p:spPr>
          <a:xfrm>
            <a:off x="6189644" y="3768084"/>
            <a:ext cx="2402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mtClean="0">
                <a:solidFill>
                  <a:schemeClr val="bg1"/>
                </a:solidFill>
              </a:rPr>
              <a:t>거래내역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42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25"/>
          <a:stretch/>
        </p:blipFill>
        <p:spPr>
          <a:xfrm>
            <a:off x="1816100" y="317500"/>
            <a:ext cx="8313737" cy="615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54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건물, 야외, 식물, 벽이(가) 표시된 사진&#10;&#10;자동 생성된 설명">
            <a:extLst>
              <a:ext uri="{FF2B5EF4-FFF2-40B4-BE49-F238E27FC236}">
                <a16:creationId xmlns:a16="http://schemas.microsoft.com/office/drawing/2014/main" id="{39913C1D-4372-5B1F-C54D-63036F14A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2F0639-D87D-AACF-E811-147B10FCEE1E}"/>
              </a:ext>
            </a:extLst>
          </p:cNvPr>
          <p:cNvSpPr txBox="1"/>
          <p:nvPr/>
        </p:nvSpPr>
        <p:spPr>
          <a:xfrm>
            <a:off x="1268403" y="2441545"/>
            <a:ext cx="965520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800" b="1" smtClean="0">
                <a:solidFill>
                  <a:schemeClr val="bg1"/>
                </a:solidFill>
                <a:latin typeface="+mj-ea"/>
                <a:ea typeface="+mj-ea"/>
              </a:rPr>
              <a:t>사이트 시연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2924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4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230223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결과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51000" y="825500"/>
            <a:ext cx="8661400" cy="5372100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1651000" y="1651000"/>
            <a:ext cx="86614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4241800" y="1651000"/>
            <a:ext cx="0" cy="454660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156200" y="976640"/>
            <a:ext cx="1359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상단 바</a:t>
            </a:r>
            <a:endParaRPr lang="ko-KR" altLang="en-US" sz="2800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090236" y="2476501"/>
            <a:ext cx="171232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좌측 영역</a:t>
            </a:r>
            <a:endParaRPr lang="en-US" altLang="ko-KR" sz="2800" b="1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800" b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------</a:t>
            </a:r>
          </a:p>
          <a:p>
            <a:r>
              <a:rPr lang="ko-KR" altLang="en-US" sz="2800" b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검색</a:t>
            </a:r>
            <a:endParaRPr lang="en-US" altLang="ko-KR" sz="2800" b="1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800" b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건물정보</a:t>
            </a:r>
            <a:endParaRPr lang="en-US" altLang="ko-KR" sz="2800" b="1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800" b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거래정보</a:t>
            </a:r>
            <a:endParaRPr lang="ko-KR" altLang="en-US" sz="2800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04464" y="2476501"/>
            <a:ext cx="171232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우측 영역</a:t>
            </a:r>
            <a:endParaRPr lang="en-US" altLang="ko-KR" sz="2800" b="1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800" b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-----</a:t>
            </a:r>
          </a:p>
          <a:p>
            <a:r>
              <a:rPr lang="ko-KR" altLang="en-US" sz="2800" b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지도</a:t>
            </a:r>
            <a:endParaRPr lang="en-US" altLang="ko-KR" sz="2800" b="1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800" b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건물 위치</a:t>
            </a:r>
            <a:endParaRPr lang="en-US" altLang="ko-KR" sz="2800" b="1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785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721" y="157798"/>
            <a:ext cx="9467879" cy="639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126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34" y="5039203"/>
            <a:ext cx="10346697" cy="9146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32" y="1045436"/>
            <a:ext cx="6480084" cy="36601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4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230223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결과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519916" y="1045436"/>
            <a:ext cx="1562100" cy="4826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latin typeface="HY견고딕" panose="02030600000101010101" pitchFamily="18" charset="-127"/>
                <a:ea typeface="HY견고딕" panose="02030600000101010101" pitchFamily="18" charset="-127"/>
              </a:rPr>
              <a:t>base.html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345247" y="5052962"/>
            <a:ext cx="1804384" cy="4826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latin typeface="HY견고딕" panose="02030600000101010101" pitchFamily="18" charset="-127"/>
                <a:ea typeface="HY견고딕" panose="02030600000101010101" pitchFamily="18" charset="-127"/>
              </a:rPr>
              <a:t>Detail.html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175224" y="5357722"/>
            <a:ext cx="1104676" cy="2429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4279900" y="4751758"/>
            <a:ext cx="3762034" cy="6024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108549" y="4194071"/>
            <a:ext cx="18982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fragments</a:t>
            </a:r>
            <a:r>
              <a:rPr lang="ko-KR" altLang="en-US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endParaRPr lang="en-US" altLang="ko-KR" sz="240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지도 출력</a:t>
            </a:r>
            <a:endParaRPr lang="ko-KR" altLang="en-US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581624" y="134010"/>
            <a:ext cx="520700" cy="520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24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81358" y="208433"/>
            <a:ext cx="3018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latin typeface="+mj-ea"/>
                <a:ea typeface="+mj-ea"/>
              </a:rPr>
              <a:t>우측 영역에 지도 띄우기</a:t>
            </a:r>
            <a:endParaRPr lang="ko-KR" altLang="en-US" sz="2000"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00133" y="1660798"/>
            <a:ext cx="32175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카카오</a:t>
            </a:r>
            <a:r>
              <a:rPr lang="en-US" altLang="ko-KR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ko-KR" altLang="en-US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이용하여</a:t>
            </a:r>
            <a:endParaRPr lang="en-US" altLang="ko-KR" sz="240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지도 제작</a:t>
            </a:r>
            <a:endParaRPr lang="ko-KR" altLang="en-US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160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4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230223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결과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32" y="5354166"/>
            <a:ext cx="10649800" cy="12271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98" y="1219018"/>
            <a:ext cx="5696836" cy="353274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841534" y="1219018"/>
            <a:ext cx="1562100" cy="4826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latin typeface="HY견고딕" panose="02030600000101010101" pitchFamily="18" charset="-127"/>
                <a:ea typeface="HY견고딕" panose="02030600000101010101" pitchFamily="18" charset="-127"/>
              </a:rPr>
              <a:t>Deal.html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516948" y="5354166"/>
            <a:ext cx="1804384" cy="4826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latin typeface="HY견고딕" panose="02030600000101010101" pitchFamily="18" charset="-127"/>
                <a:ea typeface="HY견고딕" panose="02030600000101010101" pitchFamily="18" charset="-127"/>
              </a:rPr>
              <a:t>Detail.html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43334" y="1968385"/>
            <a:ext cx="28167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chart.js</a:t>
            </a:r>
            <a:r>
              <a:rPr lang="ko-KR" altLang="en-US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이용하여</a:t>
            </a:r>
            <a:endParaRPr lang="en-US" altLang="ko-KR" sz="240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그래프 제작 </a:t>
            </a:r>
            <a:endParaRPr lang="ko-KR" altLang="en-US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32" y="884039"/>
            <a:ext cx="8186894" cy="33497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02934" y="5953828"/>
            <a:ext cx="812800" cy="2564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1615734" y="4751758"/>
            <a:ext cx="6426200" cy="12020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108549" y="4194071"/>
            <a:ext cx="30171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iframe</a:t>
            </a:r>
            <a:r>
              <a:rPr lang="ko-KR" altLang="en-US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으로</a:t>
            </a:r>
            <a:endParaRPr lang="en-US" altLang="ko-KR" sz="240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detail</a:t>
            </a:r>
            <a:r>
              <a:rPr lang="ko-KR" altLang="en-US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그래프 출력</a:t>
            </a:r>
            <a:endParaRPr lang="ko-KR" altLang="en-US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581624" y="134010"/>
            <a:ext cx="520700" cy="520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sz="24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81358" y="208433"/>
            <a:ext cx="4993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latin typeface="+mj-ea"/>
                <a:ea typeface="+mj-ea"/>
              </a:rPr>
              <a:t>좌측 영역에 건물별 거래내역 차트 띄우기</a:t>
            </a:r>
            <a:endParaRPr lang="ko-KR" altLang="en-US" sz="20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3392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 descr="유기적 모서리 셰이프">
            <a:extLst>
              <a:ext uri="{FF2B5EF4-FFF2-40B4-BE49-F238E27FC236}">
                <a16:creationId xmlns:a16="http://schemas.microsoft.com/office/drawing/2014/main" id="{BDE2F540-6387-875D-4839-38969D21C825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7620000" y="2570"/>
            <a:ext cx="4572000" cy="4572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9D40EE3-3EA3-E3A6-0FCD-A0FA3693A0E4}"/>
              </a:ext>
            </a:extLst>
          </p:cNvPr>
          <p:cNvGrpSpPr/>
          <p:nvPr/>
        </p:nvGrpSpPr>
        <p:grpSpPr>
          <a:xfrm>
            <a:off x="5815948" y="765176"/>
            <a:ext cx="5855351" cy="5254624"/>
            <a:chOff x="5168900" y="358776"/>
            <a:chExt cx="6731000" cy="6040436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861DAC4-F047-17AF-EE0F-1166A47B233E}"/>
                </a:ext>
              </a:extLst>
            </p:cNvPr>
            <p:cNvSpPr/>
            <p:nvPr/>
          </p:nvSpPr>
          <p:spPr>
            <a:xfrm>
              <a:off x="5473700" y="811212"/>
              <a:ext cx="6426200" cy="5588000"/>
            </a:xfrm>
            <a:prstGeom prst="roundRect">
              <a:avLst>
                <a:gd name="adj" fmla="val 25768"/>
              </a:avLst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6D05FB67-5CEA-ED7E-69BA-508B8F694C10}"/>
                </a:ext>
              </a:extLst>
            </p:cNvPr>
            <p:cNvSpPr/>
            <p:nvPr/>
          </p:nvSpPr>
          <p:spPr>
            <a:xfrm>
              <a:off x="5168900" y="358776"/>
              <a:ext cx="6426200" cy="5588000"/>
            </a:xfrm>
            <a:prstGeom prst="roundRect">
              <a:avLst>
                <a:gd name="adj" fmla="val 25768"/>
              </a:avLst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7C7EA22F-98A1-C6F0-C84C-D58A3397C6ED}"/>
                </a:ext>
              </a:extLst>
            </p:cNvPr>
            <p:cNvSpPr/>
            <p:nvPr/>
          </p:nvSpPr>
          <p:spPr>
            <a:xfrm>
              <a:off x="5473700" y="711200"/>
              <a:ext cx="6426200" cy="5588000"/>
            </a:xfrm>
            <a:custGeom>
              <a:avLst/>
              <a:gdLst>
                <a:gd name="connsiteX0" fmla="*/ 0 w 6426200"/>
                <a:gd name="connsiteY0" fmla="*/ 1439916 h 5588000"/>
                <a:gd name="connsiteX1" fmla="*/ 1439916 w 6426200"/>
                <a:gd name="connsiteY1" fmla="*/ 0 h 5588000"/>
                <a:gd name="connsiteX2" fmla="*/ 2066441 w 6426200"/>
                <a:gd name="connsiteY2" fmla="*/ 0 h 5588000"/>
                <a:gd name="connsiteX3" fmla="*/ 2586575 w 6426200"/>
                <a:gd name="connsiteY3" fmla="*/ 0 h 5588000"/>
                <a:gd name="connsiteX4" fmla="*/ 3248564 w 6426200"/>
                <a:gd name="connsiteY4" fmla="*/ 0 h 5588000"/>
                <a:gd name="connsiteX5" fmla="*/ 3804161 w 6426200"/>
                <a:gd name="connsiteY5" fmla="*/ 0 h 5588000"/>
                <a:gd name="connsiteX6" fmla="*/ 4324295 w 6426200"/>
                <a:gd name="connsiteY6" fmla="*/ 0 h 5588000"/>
                <a:gd name="connsiteX7" fmla="*/ 4986284 w 6426200"/>
                <a:gd name="connsiteY7" fmla="*/ 0 h 5588000"/>
                <a:gd name="connsiteX8" fmla="*/ 6426200 w 6426200"/>
                <a:gd name="connsiteY8" fmla="*/ 1439916 h 5588000"/>
                <a:gd name="connsiteX9" fmla="*/ 6426200 w 6426200"/>
                <a:gd name="connsiteY9" fmla="*/ 2089876 h 5588000"/>
                <a:gd name="connsiteX10" fmla="*/ 6426200 w 6426200"/>
                <a:gd name="connsiteY10" fmla="*/ 2712755 h 5588000"/>
                <a:gd name="connsiteX11" fmla="*/ 6426200 w 6426200"/>
                <a:gd name="connsiteY11" fmla="*/ 3389797 h 5588000"/>
                <a:gd name="connsiteX12" fmla="*/ 6426200 w 6426200"/>
                <a:gd name="connsiteY12" fmla="*/ 4148084 h 5588000"/>
                <a:gd name="connsiteX13" fmla="*/ 4986284 w 6426200"/>
                <a:gd name="connsiteY13" fmla="*/ 5588000 h 5588000"/>
                <a:gd name="connsiteX14" fmla="*/ 4466150 w 6426200"/>
                <a:gd name="connsiteY14" fmla="*/ 5588000 h 5588000"/>
                <a:gd name="connsiteX15" fmla="*/ 3910552 w 6426200"/>
                <a:gd name="connsiteY15" fmla="*/ 5588000 h 5588000"/>
                <a:gd name="connsiteX16" fmla="*/ 3354955 w 6426200"/>
                <a:gd name="connsiteY16" fmla="*/ 5588000 h 5588000"/>
                <a:gd name="connsiteX17" fmla="*/ 2799357 w 6426200"/>
                <a:gd name="connsiteY17" fmla="*/ 5588000 h 5588000"/>
                <a:gd name="connsiteX18" fmla="*/ 2243759 w 6426200"/>
                <a:gd name="connsiteY18" fmla="*/ 5588000 h 5588000"/>
                <a:gd name="connsiteX19" fmla="*/ 1439916 w 6426200"/>
                <a:gd name="connsiteY19" fmla="*/ 5588000 h 5588000"/>
                <a:gd name="connsiteX20" fmla="*/ 0 w 6426200"/>
                <a:gd name="connsiteY20" fmla="*/ 4148084 h 5588000"/>
                <a:gd name="connsiteX21" fmla="*/ 0 w 6426200"/>
                <a:gd name="connsiteY21" fmla="*/ 3498124 h 5588000"/>
                <a:gd name="connsiteX22" fmla="*/ 0 w 6426200"/>
                <a:gd name="connsiteY22" fmla="*/ 2875245 h 5588000"/>
                <a:gd name="connsiteX23" fmla="*/ 0 w 6426200"/>
                <a:gd name="connsiteY23" fmla="*/ 2225285 h 5588000"/>
                <a:gd name="connsiteX24" fmla="*/ 0 w 6426200"/>
                <a:gd name="connsiteY24" fmla="*/ 1439916 h 55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26200" h="5588000" extrusionOk="0">
                  <a:moveTo>
                    <a:pt x="0" y="1439916"/>
                  </a:moveTo>
                  <a:cubicBezTo>
                    <a:pt x="-110818" y="538462"/>
                    <a:pt x="595571" y="41768"/>
                    <a:pt x="1439916" y="0"/>
                  </a:cubicBezTo>
                  <a:cubicBezTo>
                    <a:pt x="1728968" y="-12609"/>
                    <a:pt x="1753893" y="-6257"/>
                    <a:pt x="2066441" y="0"/>
                  </a:cubicBezTo>
                  <a:cubicBezTo>
                    <a:pt x="2378990" y="6257"/>
                    <a:pt x="2391697" y="19240"/>
                    <a:pt x="2586575" y="0"/>
                  </a:cubicBezTo>
                  <a:cubicBezTo>
                    <a:pt x="2781453" y="-19240"/>
                    <a:pt x="3064823" y="-11273"/>
                    <a:pt x="3248564" y="0"/>
                  </a:cubicBezTo>
                  <a:cubicBezTo>
                    <a:pt x="3432305" y="11273"/>
                    <a:pt x="3537795" y="-945"/>
                    <a:pt x="3804161" y="0"/>
                  </a:cubicBezTo>
                  <a:cubicBezTo>
                    <a:pt x="4070527" y="945"/>
                    <a:pt x="4128047" y="291"/>
                    <a:pt x="4324295" y="0"/>
                  </a:cubicBezTo>
                  <a:cubicBezTo>
                    <a:pt x="4520543" y="-291"/>
                    <a:pt x="4843167" y="7048"/>
                    <a:pt x="4986284" y="0"/>
                  </a:cubicBezTo>
                  <a:cubicBezTo>
                    <a:pt x="5694275" y="12909"/>
                    <a:pt x="6451090" y="588574"/>
                    <a:pt x="6426200" y="1439916"/>
                  </a:cubicBezTo>
                  <a:cubicBezTo>
                    <a:pt x="6432535" y="1573560"/>
                    <a:pt x="6447314" y="1831522"/>
                    <a:pt x="6426200" y="2089876"/>
                  </a:cubicBezTo>
                  <a:cubicBezTo>
                    <a:pt x="6405086" y="2348230"/>
                    <a:pt x="6440867" y="2542821"/>
                    <a:pt x="6426200" y="2712755"/>
                  </a:cubicBezTo>
                  <a:cubicBezTo>
                    <a:pt x="6411533" y="2882689"/>
                    <a:pt x="6433179" y="3242059"/>
                    <a:pt x="6426200" y="3389797"/>
                  </a:cubicBezTo>
                  <a:cubicBezTo>
                    <a:pt x="6419221" y="3537535"/>
                    <a:pt x="6391847" y="3845056"/>
                    <a:pt x="6426200" y="4148084"/>
                  </a:cubicBezTo>
                  <a:cubicBezTo>
                    <a:pt x="6531502" y="5027834"/>
                    <a:pt x="5748027" y="5638674"/>
                    <a:pt x="4986284" y="5588000"/>
                  </a:cubicBezTo>
                  <a:cubicBezTo>
                    <a:pt x="4813153" y="5587642"/>
                    <a:pt x="4661177" y="5601257"/>
                    <a:pt x="4466150" y="5588000"/>
                  </a:cubicBezTo>
                  <a:cubicBezTo>
                    <a:pt x="4271123" y="5574743"/>
                    <a:pt x="4163724" y="5573998"/>
                    <a:pt x="3910552" y="5588000"/>
                  </a:cubicBezTo>
                  <a:cubicBezTo>
                    <a:pt x="3657380" y="5602002"/>
                    <a:pt x="3525071" y="5594305"/>
                    <a:pt x="3354955" y="5588000"/>
                  </a:cubicBezTo>
                  <a:cubicBezTo>
                    <a:pt x="3184839" y="5581695"/>
                    <a:pt x="2958971" y="5611381"/>
                    <a:pt x="2799357" y="5588000"/>
                  </a:cubicBezTo>
                  <a:cubicBezTo>
                    <a:pt x="2639743" y="5564619"/>
                    <a:pt x="2516600" y="5579861"/>
                    <a:pt x="2243759" y="5588000"/>
                  </a:cubicBezTo>
                  <a:cubicBezTo>
                    <a:pt x="1970918" y="5596139"/>
                    <a:pt x="1638896" y="5583221"/>
                    <a:pt x="1439916" y="5588000"/>
                  </a:cubicBezTo>
                  <a:cubicBezTo>
                    <a:pt x="814994" y="5663908"/>
                    <a:pt x="108217" y="5029871"/>
                    <a:pt x="0" y="4148084"/>
                  </a:cubicBezTo>
                  <a:cubicBezTo>
                    <a:pt x="-32333" y="3974823"/>
                    <a:pt x="13221" y="3675330"/>
                    <a:pt x="0" y="3498124"/>
                  </a:cubicBezTo>
                  <a:cubicBezTo>
                    <a:pt x="-13221" y="3320918"/>
                    <a:pt x="21275" y="3041110"/>
                    <a:pt x="0" y="2875245"/>
                  </a:cubicBezTo>
                  <a:cubicBezTo>
                    <a:pt x="-21275" y="2709380"/>
                    <a:pt x="-4294" y="2380792"/>
                    <a:pt x="0" y="2225285"/>
                  </a:cubicBezTo>
                  <a:cubicBezTo>
                    <a:pt x="4294" y="2069778"/>
                    <a:pt x="-1363" y="1790774"/>
                    <a:pt x="0" y="1439916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xmlns="" sd="4114996770">
                    <a:prstGeom prst="roundRect">
                      <a:avLst>
                        <a:gd name="adj" fmla="val 2576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 descr="그림자, 색조와 음영, 창문, 블라인드이(가) 표시된 사진&#10;&#10;자동 생성된 설명">
              <a:extLst>
                <a:ext uri="{FF2B5EF4-FFF2-40B4-BE49-F238E27FC236}">
                  <a16:creationId xmlns:a16="http://schemas.microsoft.com/office/drawing/2014/main" id="{815F4FAC-ECF5-AD1E-CE39-5CC9945B04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35600" y="558800"/>
              <a:ext cx="6426200" cy="5588000"/>
            </a:xfrm>
            <a:prstGeom prst="roundRect">
              <a:avLst>
                <a:gd name="adj" fmla="val 25353"/>
              </a:avLst>
            </a:prstGeom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F05431B-A5AA-23AE-5282-FC14BF85FDCB}"/>
                </a:ext>
              </a:extLst>
            </p:cNvPr>
            <p:cNvSpPr/>
            <p:nvPr/>
          </p:nvSpPr>
          <p:spPr>
            <a:xfrm>
              <a:off x="5168900" y="458788"/>
              <a:ext cx="6426200" cy="5588000"/>
            </a:xfrm>
            <a:custGeom>
              <a:avLst/>
              <a:gdLst>
                <a:gd name="connsiteX0" fmla="*/ 0 w 6426200"/>
                <a:gd name="connsiteY0" fmla="*/ 1439916 h 5588000"/>
                <a:gd name="connsiteX1" fmla="*/ 1439916 w 6426200"/>
                <a:gd name="connsiteY1" fmla="*/ 0 h 5588000"/>
                <a:gd name="connsiteX2" fmla="*/ 2066441 w 6426200"/>
                <a:gd name="connsiteY2" fmla="*/ 0 h 5588000"/>
                <a:gd name="connsiteX3" fmla="*/ 2586575 w 6426200"/>
                <a:gd name="connsiteY3" fmla="*/ 0 h 5588000"/>
                <a:gd name="connsiteX4" fmla="*/ 3248564 w 6426200"/>
                <a:gd name="connsiteY4" fmla="*/ 0 h 5588000"/>
                <a:gd name="connsiteX5" fmla="*/ 3804161 w 6426200"/>
                <a:gd name="connsiteY5" fmla="*/ 0 h 5588000"/>
                <a:gd name="connsiteX6" fmla="*/ 4324295 w 6426200"/>
                <a:gd name="connsiteY6" fmla="*/ 0 h 5588000"/>
                <a:gd name="connsiteX7" fmla="*/ 4986284 w 6426200"/>
                <a:gd name="connsiteY7" fmla="*/ 0 h 5588000"/>
                <a:gd name="connsiteX8" fmla="*/ 6426200 w 6426200"/>
                <a:gd name="connsiteY8" fmla="*/ 1439916 h 5588000"/>
                <a:gd name="connsiteX9" fmla="*/ 6426200 w 6426200"/>
                <a:gd name="connsiteY9" fmla="*/ 2089876 h 5588000"/>
                <a:gd name="connsiteX10" fmla="*/ 6426200 w 6426200"/>
                <a:gd name="connsiteY10" fmla="*/ 2712755 h 5588000"/>
                <a:gd name="connsiteX11" fmla="*/ 6426200 w 6426200"/>
                <a:gd name="connsiteY11" fmla="*/ 3389797 h 5588000"/>
                <a:gd name="connsiteX12" fmla="*/ 6426200 w 6426200"/>
                <a:gd name="connsiteY12" fmla="*/ 4148084 h 5588000"/>
                <a:gd name="connsiteX13" fmla="*/ 4986284 w 6426200"/>
                <a:gd name="connsiteY13" fmla="*/ 5588000 h 5588000"/>
                <a:gd name="connsiteX14" fmla="*/ 4466150 w 6426200"/>
                <a:gd name="connsiteY14" fmla="*/ 5588000 h 5588000"/>
                <a:gd name="connsiteX15" fmla="*/ 3910552 w 6426200"/>
                <a:gd name="connsiteY15" fmla="*/ 5588000 h 5588000"/>
                <a:gd name="connsiteX16" fmla="*/ 3354955 w 6426200"/>
                <a:gd name="connsiteY16" fmla="*/ 5588000 h 5588000"/>
                <a:gd name="connsiteX17" fmla="*/ 2799357 w 6426200"/>
                <a:gd name="connsiteY17" fmla="*/ 5588000 h 5588000"/>
                <a:gd name="connsiteX18" fmla="*/ 2243759 w 6426200"/>
                <a:gd name="connsiteY18" fmla="*/ 5588000 h 5588000"/>
                <a:gd name="connsiteX19" fmla="*/ 1439916 w 6426200"/>
                <a:gd name="connsiteY19" fmla="*/ 5588000 h 5588000"/>
                <a:gd name="connsiteX20" fmla="*/ 0 w 6426200"/>
                <a:gd name="connsiteY20" fmla="*/ 4148084 h 5588000"/>
                <a:gd name="connsiteX21" fmla="*/ 0 w 6426200"/>
                <a:gd name="connsiteY21" fmla="*/ 3498124 h 5588000"/>
                <a:gd name="connsiteX22" fmla="*/ 0 w 6426200"/>
                <a:gd name="connsiteY22" fmla="*/ 2875245 h 5588000"/>
                <a:gd name="connsiteX23" fmla="*/ 0 w 6426200"/>
                <a:gd name="connsiteY23" fmla="*/ 2225285 h 5588000"/>
                <a:gd name="connsiteX24" fmla="*/ 0 w 6426200"/>
                <a:gd name="connsiteY24" fmla="*/ 1439916 h 55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26200" h="5588000" extrusionOk="0">
                  <a:moveTo>
                    <a:pt x="0" y="1439916"/>
                  </a:moveTo>
                  <a:cubicBezTo>
                    <a:pt x="-110818" y="538462"/>
                    <a:pt x="595571" y="41768"/>
                    <a:pt x="1439916" y="0"/>
                  </a:cubicBezTo>
                  <a:cubicBezTo>
                    <a:pt x="1728968" y="-12609"/>
                    <a:pt x="1753893" y="-6257"/>
                    <a:pt x="2066441" y="0"/>
                  </a:cubicBezTo>
                  <a:cubicBezTo>
                    <a:pt x="2378990" y="6257"/>
                    <a:pt x="2391697" y="19240"/>
                    <a:pt x="2586575" y="0"/>
                  </a:cubicBezTo>
                  <a:cubicBezTo>
                    <a:pt x="2781453" y="-19240"/>
                    <a:pt x="3064823" y="-11273"/>
                    <a:pt x="3248564" y="0"/>
                  </a:cubicBezTo>
                  <a:cubicBezTo>
                    <a:pt x="3432305" y="11273"/>
                    <a:pt x="3537795" y="-945"/>
                    <a:pt x="3804161" y="0"/>
                  </a:cubicBezTo>
                  <a:cubicBezTo>
                    <a:pt x="4070527" y="945"/>
                    <a:pt x="4128047" y="291"/>
                    <a:pt x="4324295" y="0"/>
                  </a:cubicBezTo>
                  <a:cubicBezTo>
                    <a:pt x="4520543" y="-291"/>
                    <a:pt x="4843167" y="7048"/>
                    <a:pt x="4986284" y="0"/>
                  </a:cubicBezTo>
                  <a:cubicBezTo>
                    <a:pt x="5694275" y="12909"/>
                    <a:pt x="6451090" y="588574"/>
                    <a:pt x="6426200" y="1439916"/>
                  </a:cubicBezTo>
                  <a:cubicBezTo>
                    <a:pt x="6432535" y="1573560"/>
                    <a:pt x="6447314" y="1831522"/>
                    <a:pt x="6426200" y="2089876"/>
                  </a:cubicBezTo>
                  <a:cubicBezTo>
                    <a:pt x="6405086" y="2348230"/>
                    <a:pt x="6440867" y="2542821"/>
                    <a:pt x="6426200" y="2712755"/>
                  </a:cubicBezTo>
                  <a:cubicBezTo>
                    <a:pt x="6411533" y="2882689"/>
                    <a:pt x="6433179" y="3242059"/>
                    <a:pt x="6426200" y="3389797"/>
                  </a:cubicBezTo>
                  <a:cubicBezTo>
                    <a:pt x="6419221" y="3537535"/>
                    <a:pt x="6391847" y="3845056"/>
                    <a:pt x="6426200" y="4148084"/>
                  </a:cubicBezTo>
                  <a:cubicBezTo>
                    <a:pt x="6531502" y="5027834"/>
                    <a:pt x="5748027" y="5638674"/>
                    <a:pt x="4986284" y="5588000"/>
                  </a:cubicBezTo>
                  <a:cubicBezTo>
                    <a:pt x="4813153" y="5587642"/>
                    <a:pt x="4661177" y="5601257"/>
                    <a:pt x="4466150" y="5588000"/>
                  </a:cubicBezTo>
                  <a:cubicBezTo>
                    <a:pt x="4271123" y="5574743"/>
                    <a:pt x="4163724" y="5573998"/>
                    <a:pt x="3910552" y="5588000"/>
                  </a:cubicBezTo>
                  <a:cubicBezTo>
                    <a:pt x="3657380" y="5602002"/>
                    <a:pt x="3525071" y="5594305"/>
                    <a:pt x="3354955" y="5588000"/>
                  </a:cubicBezTo>
                  <a:cubicBezTo>
                    <a:pt x="3184839" y="5581695"/>
                    <a:pt x="2958971" y="5611381"/>
                    <a:pt x="2799357" y="5588000"/>
                  </a:cubicBezTo>
                  <a:cubicBezTo>
                    <a:pt x="2639743" y="5564619"/>
                    <a:pt x="2516600" y="5579861"/>
                    <a:pt x="2243759" y="5588000"/>
                  </a:cubicBezTo>
                  <a:cubicBezTo>
                    <a:pt x="1970918" y="5596139"/>
                    <a:pt x="1638896" y="5583221"/>
                    <a:pt x="1439916" y="5588000"/>
                  </a:cubicBezTo>
                  <a:cubicBezTo>
                    <a:pt x="814994" y="5663908"/>
                    <a:pt x="108217" y="5029871"/>
                    <a:pt x="0" y="4148084"/>
                  </a:cubicBezTo>
                  <a:cubicBezTo>
                    <a:pt x="-32333" y="3974823"/>
                    <a:pt x="13221" y="3675330"/>
                    <a:pt x="0" y="3498124"/>
                  </a:cubicBezTo>
                  <a:cubicBezTo>
                    <a:pt x="-13221" y="3320918"/>
                    <a:pt x="21275" y="3041110"/>
                    <a:pt x="0" y="2875245"/>
                  </a:cubicBezTo>
                  <a:cubicBezTo>
                    <a:pt x="-21275" y="2709380"/>
                    <a:pt x="-4294" y="2380792"/>
                    <a:pt x="0" y="2225285"/>
                  </a:cubicBezTo>
                  <a:cubicBezTo>
                    <a:pt x="4294" y="2069778"/>
                    <a:pt x="-1363" y="1790774"/>
                    <a:pt x="0" y="1439916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xmlns="" sd="4114996770">
                    <a:prstGeom prst="roundRect">
                      <a:avLst>
                        <a:gd name="adj" fmla="val 2576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AD43A67-E7C6-508B-4B2E-BA77A9927CFF}"/>
              </a:ext>
            </a:extLst>
          </p:cNvPr>
          <p:cNvSpPr txBox="1"/>
          <p:nvPr/>
        </p:nvSpPr>
        <p:spPr>
          <a:xfrm>
            <a:off x="553845" y="533023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Table of Contents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5F6B8F3-D0FC-C487-6EE4-A2AA5898A7BC}"/>
              </a:ext>
            </a:extLst>
          </p:cNvPr>
          <p:cNvGrpSpPr/>
          <p:nvPr/>
        </p:nvGrpSpPr>
        <p:grpSpPr>
          <a:xfrm>
            <a:off x="992081" y="1970736"/>
            <a:ext cx="3817262" cy="3089773"/>
            <a:chOff x="1166848" y="2047270"/>
            <a:chExt cx="3817262" cy="308977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F3F1CD3-17CA-BA0D-8645-601AB670173F}"/>
                </a:ext>
              </a:extLst>
            </p:cNvPr>
            <p:cNvGrpSpPr/>
            <p:nvPr/>
          </p:nvGrpSpPr>
          <p:grpSpPr>
            <a:xfrm>
              <a:off x="1166848" y="2047270"/>
              <a:ext cx="3099117" cy="461665"/>
              <a:chOff x="1281148" y="2250470"/>
              <a:chExt cx="3099117" cy="461665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3F9A32C-3CBD-AD40-A879-39749958FCF5}"/>
                  </a:ext>
                </a:extLst>
              </p:cNvPr>
              <p:cNvSpPr txBox="1"/>
              <p:nvPr/>
            </p:nvSpPr>
            <p:spPr>
              <a:xfrm>
                <a:off x="1281148" y="2250470"/>
                <a:ext cx="3193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1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9E7A706-410A-A080-2C94-52C2F14F8EC9}"/>
                  </a:ext>
                </a:extLst>
              </p:cNvPr>
              <p:cNvSpPr txBox="1"/>
              <p:nvPr/>
            </p:nvSpPr>
            <p:spPr>
              <a:xfrm>
                <a:off x="2246347" y="2250470"/>
                <a:ext cx="21339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프로젝트 개요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403130C-81B4-8B98-6A19-50F3BB0C7232}"/>
                </a:ext>
              </a:extLst>
            </p:cNvPr>
            <p:cNvGrpSpPr/>
            <p:nvPr/>
          </p:nvGrpSpPr>
          <p:grpSpPr>
            <a:xfrm>
              <a:off x="1166848" y="2923306"/>
              <a:ext cx="3304301" cy="461665"/>
              <a:chOff x="1281148" y="2250470"/>
              <a:chExt cx="3304301" cy="461665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FA636C-A02C-FD14-3E71-04356F3478E1}"/>
                  </a:ext>
                </a:extLst>
              </p:cNvPr>
              <p:cNvSpPr txBox="1"/>
              <p:nvPr/>
            </p:nvSpPr>
            <p:spPr>
              <a:xfrm>
                <a:off x="1281148" y="2250470"/>
                <a:ext cx="377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2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3674790-1B63-42E1-EC66-FA852A64E371}"/>
                  </a:ext>
                </a:extLst>
              </p:cNvPr>
              <p:cNvSpPr txBox="1"/>
              <p:nvPr/>
            </p:nvSpPr>
            <p:spPr>
              <a:xfrm>
                <a:off x="2246347" y="2250470"/>
                <a:ext cx="23391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팀 구성 및 역할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45EAC6F-1E15-B3FB-DBAD-94B29653C6E9}"/>
                </a:ext>
              </a:extLst>
            </p:cNvPr>
            <p:cNvGrpSpPr/>
            <p:nvPr/>
          </p:nvGrpSpPr>
          <p:grpSpPr>
            <a:xfrm>
              <a:off x="1166848" y="3799342"/>
              <a:ext cx="3817262" cy="461665"/>
              <a:chOff x="1281148" y="2250470"/>
              <a:chExt cx="3817262" cy="461665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9356D07-35B1-CDA3-8F81-BB9422905A5A}"/>
                  </a:ext>
                </a:extLst>
              </p:cNvPr>
              <p:cNvSpPr txBox="1"/>
              <p:nvPr/>
            </p:nvSpPr>
            <p:spPr>
              <a:xfrm>
                <a:off x="1281148" y="2250470"/>
                <a:ext cx="3866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3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D1CF11-EC0B-F531-BE37-2547655887CD}"/>
                  </a:ext>
                </a:extLst>
              </p:cNvPr>
              <p:cNvSpPr txBox="1"/>
              <p:nvPr/>
            </p:nvSpPr>
            <p:spPr>
              <a:xfrm>
                <a:off x="2246347" y="2250470"/>
                <a:ext cx="28520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프로젝트 제작 과정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7FDEB35E-AA25-DA16-2CBD-5EEC7016812A}"/>
                </a:ext>
              </a:extLst>
            </p:cNvPr>
            <p:cNvGrpSpPr/>
            <p:nvPr/>
          </p:nvGrpSpPr>
          <p:grpSpPr>
            <a:xfrm>
              <a:off x="1166848" y="4675378"/>
              <a:ext cx="3099117" cy="461665"/>
              <a:chOff x="1281148" y="2250470"/>
              <a:chExt cx="3099117" cy="461665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EA87BD2-6802-64C1-1B49-598FAC19A9BF}"/>
                  </a:ext>
                </a:extLst>
              </p:cNvPr>
              <p:cNvSpPr txBox="1"/>
              <p:nvPr/>
            </p:nvSpPr>
            <p:spPr>
              <a:xfrm>
                <a:off x="1281148" y="2250470"/>
                <a:ext cx="377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4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7CBA1B0-0EDF-7216-18D8-76C4811D507D}"/>
                  </a:ext>
                </a:extLst>
              </p:cNvPr>
              <p:cNvSpPr txBox="1"/>
              <p:nvPr/>
            </p:nvSpPr>
            <p:spPr>
              <a:xfrm>
                <a:off x="2246347" y="2250470"/>
                <a:ext cx="21339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프로젝트 결과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</p:grp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B0864D-4BF4-3E2A-9C75-1EBB2282A79A}"/>
              </a:ext>
            </a:extLst>
          </p:cNvPr>
          <p:cNvSpPr/>
          <p:nvPr/>
        </p:nvSpPr>
        <p:spPr>
          <a:xfrm flipV="1">
            <a:off x="577692" y="1135894"/>
            <a:ext cx="2471544" cy="45719"/>
          </a:xfrm>
          <a:custGeom>
            <a:avLst/>
            <a:gdLst>
              <a:gd name="connsiteX0" fmla="*/ 0 w 2471544"/>
              <a:gd name="connsiteY0" fmla="*/ 0 h 45719"/>
              <a:gd name="connsiteX1" fmla="*/ 444878 w 2471544"/>
              <a:gd name="connsiteY1" fmla="*/ 0 h 45719"/>
              <a:gd name="connsiteX2" fmla="*/ 889756 w 2471544"/>
              <a:gd name="connsiteY2" fmla="*/ 0 h 45719"/>
              <a:gd name="connsiteX3" fmla="*/ 1309918 w 2471544"/>
              <a:gd name="connsiteY3" fmla="*/ 0 h 45719"/>
              <a:gd name="connsiteX4" fmla="*/ 1754796 w 2471544"/>
              <a:gd name="connsiteY4" fmla="*/ 0 h 45719"/>
              <a:gd name="connsiteX5" fmla="*/ 2471544 w 2471544"/>
              <a:gd name="connsiteY5" fmla="*/ 0 h 45719"/>
              <a:gd name="connsiteX6" fmla="*/ 2471544 w 2471544"/>
              <a:gd name="connsiteY6" fmla="*/ 45719 h 45719"/>
              <a:gd name="connsiteX7" fmla="*/ 1927804 w 2471544"/>
              <a:gd name="connsiteY7" fmla="*/ 45719 h 45719"/>
              <a:gd name="connsiteX8" fmla="*/ 1458211 w 2471544"/>
              <a:gd name="connsiteY8" fmla="*/ 45719 h 45719"/>
              <a:gd name="connsiteX9" fmla="*/ 963902 w 2471544"/>
              <a:gd name="connsiteY9" fmla="*/ 45719 h 45719"/>
              <a:gd name="connsiteX10" fmla="*/ 0 w 2471544"/>
              <a:gd name="connsiteY10" fmla="*/ 45719 h 45719"/>
              <a:gd name="connsiteX11" fmla="*/ 0 w 2471544"/>
              <a:gd name="connsiteY11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71544" h="45719" fill="none" extrusionOk="0">
                <a:moveTo>
                  <a:pt x="0" y="0"/>
                </a:moveTo>
                <a:cubicBezTo>
                  <a:pt x="128902" y="-5388"/>
                  <a:pt x="246966" y="29371"/>
                  <a:pt x="444878" y="0"/>
                </a:cubicBezTo>
                <a:cubicBezTo>
                  <a:pt x="642790" y="-29371"/>
                  <a:pt x="703573" y="44867"/>
                  <a:pt x="889756" y="0"/>
                </a:cubicBezTo>
                <a:cubicBezTo>
                  <a:pt x="1075939" y="-44867"/>
                  <a:pt x="1100869" y="5290"/>
                  <a:pt x="1309918" y="0"/>
                </a:cubicBezTo>
                <a:cubicBezTo>
                  <a:pt x="1518967" y="-5290"/>
                  <a:pt x="1532527" y="49886"/>
                  <a:pt x="1754796" y="0"/>
                </a:cubicBezTo>
                <a:cubicBezTo>
                  <a:pt x="1977065" y="-49886"/>
                  <a:pt x="2314417" y="61026"/>
                  <a:pt x="2471544" y="0"/>
                </a:cubicBezTo>
                <a:cubicBezTo>
                  <a:pt x="2475183" y="12055"/>
                  <a:pt x="2470788" y="35957"/>
                  <a:pt x="2471544" y="45719"/>
                </a:cubicBezTo>
                <a:cubicBezTo>
                  <a:pt x="2298373" y="73609"/>
                  <a:pt x="2139889" y="6298"/>
                  <a:pt x="1927804" y="45719"/>
                </a:cubicBezTo>
                <a:cubicBezTo>
                  <a:pt x="1715719" y="85140"/>
                  <a:pt x="1583971" y="8675"/>
                  <a:pt x="1458211" y="45719"/>
                </a:cubicBezTo>
                <a:cubicBezTo>
                  <a:pt x="1332451" y="82763"/>
                  <a:pt x="1186323" y="16315"/>
                  <a:pt x="963902" y="45719"/>
                </a:cubicBezTo>
                <a:cubicBezTo>
                  <a:pt x="741481" y="75123"/>
                  <a:pt x="209978" y="-32829"/>
                  <a:pt x="0" y="45719"/>
                </a:cubicBezTo>
                <a:cubicBezTo>
                  <a:pt x="-5211" y="27751"/>
                  <a:pt x="2801" y="21546"/>
                  <a:pt x="0" y="0"/>
                </a:cubicBezTo>
                <a:close/>
              </a:path>
              <a:path w="2471544" h="45719" stroke="0" extrusionOk="0">
                <a:moveTo>
                  <a:pt x="0" y="0"/>
                </a:moveTo>
                <a:cubicBezTo>
                  <a:pt x="169183" y="-16847"/>
                  <a:pt x="291546" y="29747"/>
                  <a:pt x="420162" y="0"/>
                </a:cubicBezTo>
                <a:cubicBezTo>
                  <a:pt x="548778" y="-29747"/>
                  <a:pt x="710629" y="10093"/>
                  <a:pt x="865040" y="0"/>
                </a:cubicBezTo>
                <a:cubicBezTo>
                  <a:pt x="1019451" y="-10093"/>
                  <a:pt x="1235412" y="33048"/>
                  <a:pt x="1334634" y="0"/>
                </a:cubicBezTo>
                <a:cubicBezTo>
                  <a:pt x="1433856" y="-33048"/>
                  <a:pt x="1586831" y="35323"/>
                  <a:pt x="1804227" y="0"/>
                </a:cubicBezTo>
                <a:cubicBezTo>
                  <a:pt x="2021623" y="-35323"/>
                  <a:pt x="2180062" y="79134"/>
                  <a:pt x="2471544" y="0"/>
                </a:cubicBezTo>
                <a:cubicBezTo>
                  <a:pt x="2473896" y="16455"/>
                  <a:pt x="2469886" y="33393"/>
                  <a:pt x="2471544" y="45719"/>
                </a:cubicBezTo>
                <a:cubicBezTo>
                  <a:pt x="2255234" y="83945"/>
                  <a:pt x="2149560" y="36684"/>
                  <a:pt x="2001951" y="45719"/>
                </a:cubicBezTo>
                <a:cubicBezTo>
                  <a:pt x="1854342" y="54754"/>
                  <a:pt x="1660133" y="-6480"/>
                  <a:pt x="1557073" y="45719"/>
                </a:cubicBezTo>
                <a:cubicBezTo>
                  <a:pt x="1454013" y="97918"/>
                  <a:pt x="1244439" y="7250"/>
                  <a:pt x="1013333" y="45719"/>
                </a:cubicBezTo>
                <a:cubicBezTo>
                  <a:pt x="782227" y="84188"/>
                  <a:pt x="664532" y="-8462"/>
                  <a:pt x="519024" y="45719"/>
                </a:cubicBezTo>
                <a:cubicBezTo>
                  <a:pt x="373516" y="99900"/>
                  <a:pt x="145019" y="15397"/>
                  <a:pt x="0" y="45719"/>
                </a:cubicBezTo>
                <a:cubicBezTo>
                  <a:pt x="-3323" y="23659"/>
                  <a:pt x="3202" y="9193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A87BD2-6802-64C1-1B49-598FAC19A9BF}"/>
              </a:ext>
            </a:extLst>
          </p:cNvPr>
          <p:cNvSpPr txBox="1"/>
          <p:nvPr/>
        </p:nvSpPr>
        <p:spPr>
          <a:xfrm>
            <a:off x="992081" y="5471133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5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CBA1B0-0EDF-7216-18D8-76C4811D507D}"/>
              </a:ext>
            </a:extLst>
          </p:cNvPr>
          <p:cNvSpPr txBox="1"/>
          <p:nvPr/>
        </p:nvSpPr>
        <p:spPr>
          <a:xfrm>
            <a:off x="1957280" y="5471133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자체 평가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8771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186" y="555366"/>
            <a:ext cx="5454913" cy="534471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60" y="555366"/>
            <a:ext cx="5433959" cy="532473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356056" y="4150428"/>
            <a:ext cx="3711244" cy="12851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194597" y="6167635"/>
            <a:ext cx="4314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넓이에 따른 다른 데이터 출력</a:t>
            </a:r>
            <a:endParaRPr lang="ko-KR" altLang="en-US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266020" y="4150428"/>
            <a:ext cx="3711244" cy="12851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>
            <a:stCxn id="3" idx="2"/>
          </p:cNvCxnSpPr>
          <p:nvPr/>
        </p:nvCxnSpPr>
        <p:spPr>
          <a:xfrm>
            <a:off x="3211678" y="5435600"/>
            <a:ext cx="2777641" cy="7320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5989319" y="5435600"/>
            <a:ext cx="3002281" cy="7320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387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64" y="4785712"/>
            <a:ext cx="8331640" cy="184268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64" y="1210529"/>
            <a:ext cx="5661570" cy="34654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4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230223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결과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263559" y="4793217"/>
            <a:ext cx="1804384" cy="4826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latin typeface="HY견고딕" panose="02030600000101010101" pitchFamily="18" charset="-127"/>
                <a:ea typeface="HY견고딕" panose="02030600000101010101" pitchFamily="18" charset="-127"/>
              </a:rPr>
              <a:t>Detail.html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62815" y="3519504"/>
            <a:ext cx="31726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댓글 번호가 일치하는</a:t>
            </a:r>
            <a:endParaRPr lang="en-US" altLang="ko-KR" sz="240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대댓글만 출력</a:t>
            </a:r>
            <a:endParaRPr lang="ko-KR" altLang="en-US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365813" y="1210529"/>
            <a:ext cx="3057043" cy="3157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>
            <a:endCxn id="17" idx="1"/>
          </p:cNvCxnSpPr>
          <p:nvPr/>
        </p:nvCxnSpPr>
        <p:spPr>
          <a:xfrm>
            <a:off x="4422856" y="1440415"/>
            <a:ext cx="2516437" cy="9194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128341" y="4909929"/>
            <a:ext cx="30636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다른 댓글 클릭 시</a:t>
            </a:r>
            <a:endParaRPr lang="en-US" altLang="ko-KR" sz="240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이미 열려있던</a:t>
            </a:r>
            <a:endParaRPr lang="en-US" altLang="ko-KR" sz="240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대댓글창은 비활성화</a:t>
            </a:r>
            <a:endParaRPr lang="ko-KR" altLang="en-US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581624" y="134010"/>
            <a:ext cx="520700" cy="520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24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81358" y="208433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latin typeface="+mj-ea"/>
                <a:ea typeface="+mj-ea"/>
              </a:rPr>
              <a:t>대댓글 기능 제작</a:t>
            </a:r>
            <a:endParaRPr lang="ko-KR" altLang="en-US" sz="2000"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39293" y="2129079"/>
            <a:ext cx="2452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번의 </a:t>
            </a:r>
            <a:r>
              <a:rPr lang="en-US" altLang="ko-KR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each </a:t>
            </a:r>
            <a:r>
              <a:rPr lang="ko-KR" altLang="en-US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실행</a:t>
            </a:r>
            <a:endParaRPr lang="ko-KR" altLang="en-US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599250" y="1210529"/>
            <a:ext cx="1804384" cy="4826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latin typeface="HY견고딕" panose="02030600000101010101" pitchFamily="18" charset="-127"/>
                <a:ea typeface="HY견고딕" panose="02030600000101010101" pitchFamily="18" charset="-127"/>
              </a:rPr>
              <a:t>Detail.html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3258705" y="3397591"/>
            <a:ext cx="2722995" cy="2695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476501" y="3665420"/>
            <a:ext cx="3255526" cy="214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>
            <a:endCxn id="17" idx="1"/>
          </p:cNvCxnSpPr>
          <p:nvPr/>
        </p:nvCxnSpPr>
        <p:spPr>
          <a:xfrm flipV="1">
            <a:off x="5977566" y="2359912"/>
            <a:ext cx="961727" cy="10369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endCxn id="9" idx="1"/>
          </p:cNvCxnSpPr>
          <p:nvPr/>
        </p:nvCxnSpPr>
        <p:spPr>
          <a:xfrm>
            <a:off x="5738155" y="3880193"/>
            <a:ext cx="1024660" cy="548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1741258" y="5480563"/>
            <a:ext cx="6386742" cy="233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/>
          <p:cNvCxnSpPr>
            <a:endCxn id="22" idx="1"/>
          </p:cNvCxnSpPr>
          <p:nvPr/>
        </p:nvCxnSpPr>
        <p:spPr>
          <a:xfrm>
            <a:off x="8128000" y="5480564"/>
            <a:ext cx="1000341" cy="295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07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30" y="874651"/>
            <a:ext cx="6481329" cy="55444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4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230223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결과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66683" y="2860387"/>
            <a:ext cx="5472978" cy="27217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581624" y="134010"/>
            <a:ext cx="520700" cy="520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24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81358" y="208433"/>
            <a:ext cx="4916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latin typeface="+mj-ea"/>
                <a:ea typeface="+mj-ea"/>
              </a:rPr>
              <a:t>위도 경도 참조 시 페이지 로딩 시간 절약</a:t>
            </a:r>
            <a:endParaRPr lang="ko-KR" altLang="en-US" sz="2000"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52459" y="3334844"/>
            <a:ext cx="46666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처음에는 건물의</a:t>
            </a:r>
            <a:endParaRPr lang="en-US" altLang="ko-KR" sz="240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위도경도 정보를 </a:t>
            </a:r>
            <a:r>
              <a:rPr lang="en-US" altLang="ko-KR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ko-KR" altLang="en-US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검색하여</a:t>
            </a:r>
            <a:endParaRPr lang="en-US" altLang="ko-KR" sz="240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일괄적으로 데이터 정리</a:t>
            </a:r>
            <a:endParaRPr lang="en-US" altLang="ko-KR" sz="240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(/building/map)</a:t>
            </a:r>
            <a:endParaRPr lang="ko-KR" altLang="en-US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599250" y="874651"/>
            <a:ext cx="2664309" cy="4826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latin typeface="HY견고딕" panose="02030600000101010101" pitchFamily="18" charset="-127"/>
                <a:ea typeface="HY견고딕" panose="02030600000101010101" pitchFamily="18" charset="-127"/>
              </a:rPr>
              <a:t>BuildingController</a:t>
            </a:r>
          </a:p>
        </p:txBody>
      </p:sp>
    </p:spTree>
    <p:extLst>
      <p:ext uri="{BB962C8B-B14F-4D97-AF65-F5344CB8AC3E}">
        <p14:creationId xmlns:p14="http://schemas.microsoft.com/office/powerpoint/2010/main" val="321948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962" y="951136"/>
            <a:ext cx="9040930" cy="14406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766" y="2522598"/>
            <a:ext cx="4161116" cy="37301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4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230223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결과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339866" y="2075292"/>
            <a:ext cx="6762165" cy="308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581624" y="134010"/>
            <a:ext cx="520700" cy="520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24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81358" y="208433"/>
            <a:ext cx="4916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latin typeface="+mj-ea"/>
                <a:ea typeface="+mj-ea"/>
              </a:rPr>
              <a:t>위도 경도 참조 시 페이지 로딩 시간 절약</a:t>
            </a:r>
            <a:endParaRPr lang="ko-KR" altLang="en-US" sz="2000"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23091" y="2531482"/>
            <a:ext cx="40959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실제 지도 출력에는</a:t>
            </a:r>
            <a:endParaRPr lang="en-US" altLang="ko-KR" sz="240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이미 데이터가 채워졌으므로</a:t>
            </a:r>
            <a:endParaRPr lang="en-US" altLang="ko-KR" sz="240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같은 과정 없이</a:t>
            </a:r>
            <a:endParaRPr lang="en-US" altLang="ko-KR" sz="240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바로 리스트 생성 후 전달</a:t>
            </a:r>
            <a:endParaRPr lang="ko-KR" altLang="en-US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220583" y="924726"/>
            <a:ext cx="2664309" cy="4826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latin typeface="HY견고딕" panose="02030600000101010101" pitchFamily="18" charset="-127"/>
                <a:ea typeface="HY견고딕" panose="02030600000101010101" pitchFamily="18" charset="-127"/>
              </a:rPr>
              <a:t>BuildingController</a:t>
            </a:r>
          </a:p>
        </p:txBody>
      </p:sp>
    </p:spTree>
    <p:extLst>
      <p:ext uri="{BB962C8B-B14F-4D97-AF65-F5344CB8AC3E}">
        <p14:creationId xmlns:p14="http://schemas.microsoft.com/office/powerpoint/2010/main" val="282423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 descr="유기적 모서리 셰이프">
            <a:extLst>
              <a:ext uri="{FF2B5EF4-FFF2-40B4-BE49-F238E27FC236}">
                <a16:creationId xmlns:a16="http://schemas.microsoft.com/office/drawing/2014/main" id="{463C986B-CD8F-61F9-CE4C-8C79AA53B2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-39300" y="0"/>
            <a:ext cx="4572000" cy="457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975F80-8B6F-03DE-31B2-BEBD893CE300}"/>
              </a:ext>
            </a:extLst>
          </p:cNvPr>
          <p:cNvSpPr txBox="1"/>
          <p:nvPr/>
        </p:nvSpPr>
        <p:spPr>
          <a:xfrm>
            <a:off x="5328803" y="2656870"/>
            <a:ext cx="15343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Part </a:t>
            </a:r>
            <a:r>
              <a:rPr lang="en-US" altLang="ko-KR" sz="3200" spc="3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5</a:t>
            </a:r>
            <a:endParaRPr lang="ko-KR" altLang="en-US" sz="3200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A94A04-6EC3-D7F8-005E-8C392AA0138E}"/>
              </a:ext>
            </a:extLst>
          </p:cNvPr>
          <p:cNvSpPr txBox="1"/>
          <p:nvPr/>
        </p:nvSpPr>
        <p:spPr>
          <a:xfrm>
            <a:off x="4329336" y="3241645"/>
            <a:ext cx="35333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자체 평가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3901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16353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자체 평가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18766A-2EBE-3D57-F43E-0F7FAC0A6B9E}"/>
              </a:ext>
            </a:extLst>
          </p:cNvPr>
          <p:cNvSpPr/>
          <p:nvPr/>
        </p:nvSpPr>
        <p:spPr>
          <a:xfrm>
            <a:off x="746120" y="1061781"/>
            <a:ext cx="10359222" cy="1471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980000" rtlCol="0" anchor="ctr"/>
          <a:lstStyle/>
          <a:p>
            <a:r>
              <a:rPr lang="ko-KR" altLang="en-US" sz="3200" smtClean="0">
                <a:solidFill>
                  <a:schemeClr val="tx1"/>
                </a:solidFill>
              </a:rPr>
              <a:t>건물 이미지 제공 기능 추가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CB9DA34-AD06-CCC1-C021-FCF7F694CF4F}"/>
              </a:ext>
            </a:extLst>
          </p:cNvPr>
          <p:cNvSpPr/>
          <p:nvPr/>
        </p:nvSpPr>
        <p:spPr>
          <a:xfrm>
            <a:off x="742064" y="1061780"/>
            <a:ext cx="1612164" cy="1471045"/>
          </a:xfrm>
          <a:prstGeom prst="rect">
            <a:avLst/>
          </a:prstGeom>
          <a:solidFill>
            <a:srgbClr val="E0D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6B2C18-ACB0-A204-13B1-C8311A6C4A87}"/>
              </a:ext>
            </a:extLst>
          </p:cNvPr>
          <p:cNvSpPr txBox="1"/>
          <p:nvPr/>
        </p:nvSpPr>
        <p:spPr>
          <a:xfrm>
            <a:off x="1213759" y="1220948"/>
            <a:ext cx="6687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sz="6600" b="1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018766A-2EBE-3D57-F43E-0F7FAC0A6B9E}"/>
              </a:ext>
            </a:extLst>
          </p:cNvPr>
          <p:cNvSpPr/>
          <p:nvPr/>
        </p:nvSpPr>
        <p:spPr>
          <a:xfrm>
            <a:off x="710854" y="2939896"/>
            <a:ext cx="10359222" cy="1471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980000" rtlCol="0" anchor="ctr"/>
          <a:lstStyle/>
          <a:p>
            <a:r>
              <a:rPr lang="en-US" altLang="ko-KR" sz="3200" smtClean="0">
                <a:solidFill>
                  <a:schemeClr val="tx1"/>
                </a:solidFill>
              </a:rPr>
              <a:t>DB</a:t>
            </a:r>
            <a:r>
              <a:rPr lang="ko-KR" altLang="en-US" sz="3200" smtClean="0">
                <a:solidFill>
                  <a:schemeClr val="tx1"/>
                </a:solidFill>
              </a:rPr>
              <a:t>에 정적으로 데이터를 담아두지 않고</a:t>
            </a:r>
            <a:endParaRPr lang="en-US" altLang="ko-KR" sz="3200" smtClean="0">
              <a:solidFill>
                <a:schemeClr val="tx1"/>
              </a:solidFill>
            </a:endParaRPr>
          </a:p>
          <a:p>
            <a:r>
              <a:rPr lang="en-US" altLang="ko-KR" sz="3200" smtClean="0">
                <a:solidFill>
                  <a:schemeClr val="tx1"/>
                </a:solidFill>
              </a:rPr>
              <a:t>API</a:t>
            </a:r>
            <a:r>
              <a:rPr lang="ko-KR" altLang="en-US" sz="3200" smtClean="0">
                <a:solidFill>
                  <a:schemeClr val="tx1"/>
                </a:solidFill>
              </a:rPr>
              <a:t>를 이용한 연동 방식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CB9DA34-AD06-CCC1-C021-FCF7F694CF4F}"/>
              </a:ext>
            </a:extLst>
          </p:cNvPr>
          <p:cNvSpPr/>
          <p:nvPr/>
        </p:nvSpPr>
        <p:spPr>
          <a:xfrm>
            <a:off x="706798" y="2939895"/>
            <a:ext cx="1612164" cy="1471045"/>
          </a:xfrm>
          <a:prstGeom prst="rect">
            <a:avLst/>
          </a:prstGeom>
          <a:solidFill>
            <a:srgbClr val="E0D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6B2C18-ACB0-A204-13B1-C8311A6C4A87}"/>
              </a:ext>
            </a:extLst>
          </p:cNvPr>
          <p:cNvSpPr txBox="1"/>
          <p:nvPr/>
        </p:nvSpPr>
        <p:spPr>
          <a:xfrm>
            <a:off x="1178493" y="3099063"/>
            <a:ext cx="6687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lang="ko-KR" altLang="en-US" sz="6600" b="1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018766A-2EBE-3D57-F43E-0F7FAC0A6B9E}"/>
              </a:ext>
            </a:extLst>
          </p:cNvPr>
          <p:cNvSpPr/>
          <p:nvPr/>
        </p:nvSpPr>
        <p:spPr>
          <a:xfrm>
            <a:off x="706798" y="4818010"/>
            <a:ext cx="10359222" cy="1471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980000" rtlCol="0" anchor="ctr"/>
          <a:lstStyle/>
          <a:p>
            <a:r>
              <a:rPr lang="en-US" altLang="ko-KR" sz="3200" smtClean="0">
                <a:solidFill>
                  <a:schemeClr val="tx1"/>
                </a:solidFill>
              </a:rPr>
              <a:t>iframe</a:t>
            </a:r>
            <a:r>
              <a:rPr lang="ko-KR" altLang="en-US" sz="3200" smtClean="0">
                <a:solidFill>
                  <a:schemeClr val="tx1"/>
                </a:solidFill>
              </a:rPr>
              <a:t>은 비권장 문법이므로 대체 필요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CB9DA34-AD06-CCC1-C021-FCF7F694CF4F}"/>
              </a:ext>
            </a:extLst>
          </p:cNvPr>
          <p:cNvSpPr/>
          <p:nvPr/>
        </p:nvSpPr>
        <p:spPr>
          <a:xfrm>
            <a:off x="702742" y="4818009"/>
            <a:ext cx="1612164" cy="1471045"/>
          </a:xfrm>
          <a:prstGeom prst="rect">
            <a:avLst/>
          </a:prstGeom>
          <a:solidFill>
            <a:srgbClr val="E0D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6B2C18-ACB0-A204-13B1-C8311A6C4A87}"/>
              </a:ext>
            </a:extLst>
          </p:cNvPr>
          <p:cNvSpPr txBox="1"/>
          <p:nvPr/>
        </p:nvSpPr>
        <p:spPr>
          <a:xfrm>
            <a:off x="1174437" y="4977177"/>
            <a:ext cx="6687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endParaRPr lang="ko-KR" altLang="en-US" sz="6600" b="1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32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꽃, 식물, 스파티필룸속, 잎이(가) 표시된 사진&#10;&#10;자동 생성된 설명">
            <a:extLst>
              <a:ext uri="{FF2B5EF4-FFF2-40B4-BE49-F238E27FC236}">
                <a16:creationId xmlns:a16="http://schemas.microsoft.com/office/drawing/2014/main" id="{189E007B-8A03-FE47-D9A0-5CBF433DD03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4027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996D8B-3703-5B45-87B8-F43B8A29BB20}"/>
              </a:ext>
            </a:extLst>
          </p:cNvPr>
          <p:cNvSpPr txBox="1"/>
          <p:nvPr/>
        </p:nvSpPr>
        <p:spPr>
          <a:xfrm>
            <a:off x="3983883" y="2772977"/>
            <a:ext cx="4224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spc="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감사합니다</a:t>
            </a:r>
            <a:endParaRPr lang="ko-KR" altLang="en-US" sz="6000" b="1" spc="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1" name="그래픽 10" descr="유기적 모서리 셰이프">
            <a:extLst>
              <a:ext uri="{FF2B5EF4-FFF2-40B4-BE49-F238E27FC236}">
                <a16:creationId xmlns:a16="http://schemas.microsoft.com/office/drawing/2014/main" id="{5928F7A7-510C-2D81-2C55-4C3CB90C4528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0" y="4027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59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 descr="유기적 모서리 셰이프">
            <a:extLst>
              <a:ext uri="{FF2B5EF4-FFF2-40B4-BE49-F238E27FC236}">
                <a16:creationId xmlns:a16="http://schemas.microsoft.com/office/drawing/2014/main" id="{463C986B-CD8F-61F9-CE4C-8C79AA53B2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-39300" y="0"/>
            <a:ext cx="4572000" cy="457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975F80-8B6F-03DE-31B2-BEBD893CE300}"/>
              </a:ext>
            </a:extLst>
          </p:cNvPr>
          <p:cNvSpPr txBox="1"/>
          <p:nvPr/>
        </p:nvSpPr>
        <p:spPr>
          <a:xfrm>
            <a:off x="5328803" y="2656870"/>
            <a:ext cx="15343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Part 1</a:t>
            </a:r>
            <a:endParaRPr lang="ko-KR" altLang="en-US" sz="3200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A94A04-6EC3-D7F8-005E-8C392AA0138E}"/>
              </a:ext>
            </a:extLst>
          </p:cNvPr>
          <p:cNvSpPr txBox="1"/>
          <p:nvPr/>
        </p:nvSpPr>
        <p:spPr>
          <a:xfrm>
            <a:off x="3559894" y="3241645"/>
            <a:ext cx="50722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0157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ED73910-696E-3756-625B-C7C38B4E5457}"/>
              </a:ext>
            </a:extLst>
          </p:cNvPr>
          <p:cNvSpPr/>
          <p:nvPr/>
        </p:nvSpPr>
        <p:spPr>
          <a:xfrm>
            <a:off x="907631" y="1041090"/>
            <a:ext cx="10376738" cy="1217025"/>
          </a:xfrm>
          <a:prstGeom prst="roundRect">
            <a:avLst>
              <a:gd name="adj" fmla="val 17316"/>
            </a:avLst>
          </a:prstGeom>
          <a:solidFill>
            <a:schemeClr val="bg1"/>
          </a:solidFill>
          <a:ln>
            <a:noFill/>
          </a:ln>
          <a:effectLst>
            <a:outerShdw blurRad="127000" dir="2700000" algn="t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79CF1C0-F1BA-A733-405A-639ACF4CAA7C}"/>
              </a:ext>
            </a:extLst>
          </p:cNvPr>
          <p:cNvSpPr/>
          <p:nvPr/>
        </p:nvSpPr>
        <p:spPr>
          <a:xfrm>
            <a:off x="907631" y="2852393"/>
            <a:ext cx="10376738" cy="1217025"/>
          </a:xfrm>
          <a:prstGeom prst="roundRect">
            <a:avLst>
              <a:gd name="adj" fmla="val 17316"/>
            </a:avLst>
          </a:prstGeom>
          <a:solidFill>
            <a:schemeClr val="bg1"/>
          </a:solidFill>
          <a:ln>
            <a:noFill/>
          </a:ln>
          <a:effectLst>
            <a:outerShdw blurRad="127000" dir="2700000" algn="t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DF0046F-7663-EB53-777A-D8F0BD48ADB8}"/>
              </a:ext>
            </a:extLst>
          </p:cNvPr>
          <p:cNvSpPr/>
          <p:nvPr/>
        </p:nvSpPr>
        <p:spPr>
          <a:xfrm>
            <a:off x="907631" y="4663695"/>
            <a:ext cx="10376738" cy="1217025"/>
          </a:xfrm>
          <a:prstGeom prst="roundRect">
            <a:avLst>
              <a:gd name="adj" fmla="val 17316"/>
            </a:avLst>
          </a:prstGeom>
          <a:solidFill>
            <a:schemeClr val="bg1"/>
          </a:solidFill>
          <a:ln>
            <a:noFill/>
          </a:ln>
          <a:effectLst>
            <a:outerShdw blurRad="127000" dir="2700000" algn="t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21497A-9EFD-3DE7-77B2-79A0F9FC4237}"/>
              </a:ext>
            </a:extLst>
          </p:cNvPr>
          <p:cNvSpPr txBox="1"/>
          <p:nvPr/>
        </p:nvSpPr>
        <p:spPr>
          <a:xfrm>
            <a:off x="4225845" y="1441415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유저 생성 및 관리와 마이 페이지 기능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386354-2D36-450F-01F0-F541B9C90FEC}"/>
              </a:ext>
            </a:extLst>
          </p:cNvPr>
          <p:cNvSpPr txBox="1"/>
          <p:nvPr/>
        </p:nvSpPr>
        <p:spPr>
          <a:xfrm>
            <a:off x="3381064" y="3230072"/>
            <a:ext cx="7106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Api</a:t>
            </a:r>
            <a:r>
              <a:rPr lang="ko-KR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통한 지도 표시 및 각 건물의 위치 정보 생성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045F20-CD8A-53F2-2861-2998A004DDA8}"/>
              </a:ext>
            </a:extLst>
          </p:cNvPr>
          <p:cNvSpPr txBox="1"/>
          <p:nvPr/>
        </p:nvSpPr>
        <p:spPr>
          <a:xfrm>
            <a:off x="4313623" y="5041373"/>
            <a:ext cx="5437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실제 거래내역을 </a:t>
            </a:r>
            <a:r>
              <a:rPr lang="en-US" altLang="ko-KR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DB</a:t>
            </a:r>
            <a:r>
              <a:rPr lang="ko-KR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담아 차트 생성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E111FE7-AB50-0754-5A0B-11C5176964FE}"/>
              </a:ext>
            </a:extLst>
          </p:cNvPr>
          <p:cNvGrpSpPr/>
          <p:nvPr/>
        </p:nvGrpSpPr>
        <p:grpSpPr>
          <a:xfrm rot="5400000">
            <a:off x="5983089" y="2324610"/>
            <a:ext cx="225821" cy="438702"/>
            <a:chOff x="4030999" y="1590820"/>
            <a:chExt cx="426723" cy="828995"/>
          </a:xfrm>
        </p:grpSpPr>
        <p:sp>
          <p:nvSpPr>
            <p:cNvPr id="14" name="화살표: 갈매기형 수장 13">
              <a:extLst>
                <a:ext uri="{FF2B5EF4-FFF2-40B4-BE49-F238E27FC236}">
                  <a16:creationId xmlns:a16="http://schemas.microsoft.com/office/drawing/2014/main" id="{AFB510A2-2AE1-5CBC-4CBD-F1DFB24F35B1}"/>
                </a:ext>
              </a:extLst>
            </p:cNvPr>
            <p:cNvSpPr/>
            <p:nvPr/>
          </p:nvSpPr>
          <p:spPr>
            <a:xfrm>
              <a:off x="4030999" y="1590820"/>
              <a:ext cx="206464" cy="828995"/>
            </a:xfrm>
            <a:prstGeom prst="chevron">
              <a:avLst>
                <a:gd name="adj" fmla="val 96712"/>
              </a:avLst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화살표: 갈매기형 수장 14">
              <a:extLst>
                <a:ext uri="{FF2B5EF4-FFF2-40B4-BE49-F238E27FC236}">
                  <a16:creationId xmlns:a16="http://schemas.microsoft.com/office/drawing/2014/main" id="{7C890687-D674-A075-0519-19771944DCB2}"/>
                </a:ext>
              </a:extLst>
            </p:cNvPr>
            <p:cNvSpPr/>
            <p:nvPr/>
          </p:nvSpPr>
          <p:spPr>
            <a:xfrm>
              <a:off x="4251258" y="1590820"/>
              <a:ext cx="206464" cy="828995"/>
            </a:xfrm>
            <a:prstGeom prst="chevron">
              <a:avLst>
                <a:gd name="adj" fmla="val 96712"/>
              </a:avLst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A13E43D-EBB1-7502-520A-3EF8C755CA4B}"/>
              </a:ext>
            </a:extLst>
          </p:cNvPr>
          <p:cNvGrpSpPr/>
          <p:nvPr/>
        </p:nvGrpSpPr>
        <p:grpSpPr>
          <a:xfrm rot="5400000">
            <a:off x="5966337" y="4158500"/>
            <a:ext cx="225821" cy="438702"/>
            <a:chOff x="4030999" y="1590820"/>
            <a:chExt cx="426723" cy="828995"/>
          </a:xfrm>
        </p:grpSpPr>
        <p:sp>
          <p:nvSpPr>
            <p:cNvPr id="17" name="화살표: 갈매기형 수장 16">
              <a:extLst>
                <a:ext uri="{FF2B5EF4-FFF2-40B4-BE49-F238E27FC236}">
                  <a16:creationId xmlns:a16="http://schemas.microsoft.com/office/drawing/2014/main" id="{B22343EB-6C38-D1DD-CD01-9BC98B7C507D}"/>
                </a:ext>
              </a:extLst>
            </p:cNvPr>
            <p:cNvSpPr/>
            <p:nvPr/>
          </p:nvSpPr>
          <p:spPr>
            <a:xfrm>
              <a:off x="4030999" y="1590820"/>
              <a:ext cx="206464" cy="828995"/>
            </a:xfrm>
            <a:prstGeom prst="chevron">
              <a:avLst>
                <a:gd name="adj" fmla="val 96712"/>
              </a:avLst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화살표: 갈매기형 수장 17">
              <a:extLst>
                <a:ext uri="{FF2B5EF4-FFF2-40B4-BE49-F238E27FC236}">
                  <a16:creationId xmlns:a16="http://schemas.microsoft.com/office/drawing/2014/main" id="{192F8097-11B1-6D36-9C38-D637E04CF0C8}"/>
                </a:ext>
              </a:extLst>
            </p:cNvPr>
            <p:cNvSpPr/>
            <p:nvPr/>
          </p:nvSpPr>
          <p:spPr>
            <a:xfrm>
              <a:off x="4251258" y="1590820"/>
              <a:ext cx="206464" cy="828995"/>
            </a:xfrm>
            <a:prstGeom prst="chevron">
              <a:avLst>
                <a:gd name="adj" fmla="val 96712"/>
              </a:avLst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6045F20-CD8A-53F2-2861-2998A004DDA8}"/>
              </a:ext>
            </a:extLst>
          </p:cNvPr>
          <p:cNvSpPr txBox="1"/>
          <p:nvPr/>
        </p:nvSpPr>
        <p:spPr>
          <a:xfrm>
            <a:off x="1553966" y="5041373"/>
            <a:ext cx="1226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STEP 3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045F20-CD8A-53F2-2861-2998A004DDA8}"/>
              </a:ext>
            </a:extLst>
          </p:cNvPr>
          <p:cNvSpPr txBox="1"/>
          <p:nvPr/>
        </p:nvSpPr>
        <p:spPr>
          <a:xfrm>
            <a:off x="1553966" y="3230072"/>
            <a:ext cx="1226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STEP 2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045F20-CD8A-53F2-2861-2998A004DDA8}"/>
              </a:ext>
            </a:extLst>
          </p:cNvPr>
          <p:cNvSpPr txBox="1"/>
          <p:nvPr/>
        </p:nvSpPr>
        <p:spPr>
          <a:xfrm>
            <a:off x="1553966" y="1418769"/>
            <a:ext cx="1226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STEP 1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572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1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230223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0348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572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1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48253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 </a:t>
            </a:r>
            <a:r>
              <a:rPr lang="en-US" altLang="ko-KR" sz="26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6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참고한 사이트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FCD653-955F-268C-BE33-1548DD36C561}"/>
              </a:ext>
            </a:extLst>
          </p:cNvPr>
          <p:cNvSpPr/>
          <p:nvPr/>
        </p:nvSpPr>
        <p:spPr>
          <a:xfrm>
            <a:off x="557560" y="1199408"/>
            <a:ext cx="3493756" cy="36518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AA0EA9D-9D45-C7F7-9CD6-54D2B66D1DC9}"/>
              </a:ext>
            </a:extLst>
          </p:cNvPr>
          <p:cNvSpPr/>
          <p:nvPr/>
        </p:nvSpPr>
        <p:spPr>
          <a:xfrm>
            <a:off x="4336112" y="1199408"/>
            <a:ext cx="3493756" cy="36518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DB3EBE3-FCE0-5CF2-37D6-5435564FA5A0}"/>
              </a:ext>
            </a:extLst>
          </p:cNvPr>
          <p:cNvSpPr/>
          <p:nvPr/>
        </p:nvSpPr>
        <p:spPr>
          <a:xfrm>
            <a:off x="8114663" y="1199408"/>
            <a:ext cx="3493756" cy="365188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FAE829-1727-CC14-F1BC-C232F6BAC11A}"/>
              </a:ext>
            </a:extLst>
          </p:cNvPr>
          <p:cNvSpPr txBox="1"/>
          <p:nvPr/>
        </p:nvSpPr>
        <p:spPr>
          <a:xfrm>
            <a:off x="1986082" y="5606990"/>
            <a:ext cx="636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아실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BF5E5B-3F8D-62F6-578C-94E97A7065EE}"/>
              </a:ext>
            </a:extLst>
          </p:cNvPr>
          <p:cNvSpPr txBox="1"/>
          <p:nvPr/>
        </p:nvSpPr>
        <p:spPr>
          <a:xfrm>
            <a:off x="5425600" y="5606990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국토교통부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6E8AA3-4686-7B52-226C-24B47FD7938D}"/>
              </a:ext>
            </a:extLst>
          </p:cNvPr>
          <p:cNvSpPr txBox="1"/>
          <p:nvPr/>
        </p:nvSpPr>
        <p:spPr>
          <a:xfrm>
            <a:off x="8526082" y="5606990"/>
            <a:ext cx="2670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주소기반산업지원서비스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2C08397-7301-B4CB-04C9-4D7D7459B73B}"/>
              </a:ext>
            </a:extLst>
          </p:cNvPr>
          <p:cNvCxnSpPr>
            <a:cxnSpLocks/>
          </p:cNvCxnSpPr>
          <p:nvPr/>
        </p:nvCxnSpPr>
        <p:spPr>
          <a:xfrm>
            <a:off x="1391368" y="539157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C48E765-3674-BD5D-53E9-D02A75A8AA76}"/>
              </a:ext>
            </a:extLst>
          </p:cNvPr>
          <p:cNvCxnSpPr>
            <a:cxnSpLocks/>
          </p:cNvCxnSpPr>
          <p:nvPr/>
        </p:nvCxnSpPr>
        <p:spPr>
          <a:xfrm>
            <a:off x="5169920" y="539157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3277BF0-6000-9B6E-DDC7-B93349B1EE43}"/>
              </a:ext>
            </a:extLst>
          </p:cNvPr>
          <p:cNvCxnSpPr>
            <a:cxnSpLocks/>
          </p:cNvCxnSpPr>
          <p:nvPr/>
        </p:nvCxnSpPr>
        <p:spPr>
          <a:xfrm>
            <a:off x="8948471" y="539157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403" y="2468436"/>
            <a:ext cx="3377174" cy="11138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881" y="1880757"/>
            <a:ext cx="2865319" cy="228918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74" y="1547379"/>
            <a:ext cx="2962927" cy="295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1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 descr="유기적 모서리 셰이프">
            <a:extLst>
              <a:ext uri="{FF2B5EF4-FFF2-40B4-BE49-F238E27FC236}">
                <a16:creationId xmlns:a16="http://schemas.microsoft.com/office/drawing/2014/main" id="{463C986B-CD8F-61F9-CE4C-8C79AA53B2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-39300" y="0"/>
            <a:ext cx="4572000" cy="457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975F80-8B6F-03DE-31B2-BEBD893CE300}"/>
              </a:ext>
            </a:extLst>
          </p:cNvPr>
          <p:cNvSpPr txBox="1"/>
          <p:nvPr/>
        </p:nvSpPr>
        <p:spPr>
          <a:xfrm>
            <a:off x="5336721" y="2656870"/>
            <a:ext cx="1518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Part </a:t>
            </a:r>
            <a:r>
              <a:rPr lang="en-US" altLang="ko-KR" sz="3200" spc="3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3200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A94A04-6EC3-D7F8-005E-8C392AA0138E}"/>
              </a:ext>
            </a:extLst>
          </p:cNvPr>
          <p:cNvSpPr txBox="1"/>
          <p:nvPr/>
        </p:nvSpPr>
        <p:spPr>
          <a:xfrm>
            <a:off x="3288989" y="3241645"/>
            <a:ext cx="56140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팀 구성 및 역할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1784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253627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팀 구성 및 역할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6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489769"/>
              </p:ext>
            </p:extLst>
          </p:nvPr>
        </p:nvGraphicFramePr>
        <p:xfrm>
          <a:off x="567318" y="1981199"/>
          <a:ext cx="11057363" cy="3968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3241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9624122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</a:tblGrid>
              <a:tr h="7936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이름</a:t>
                      </a:r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상세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7936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이병학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ko-KR" altLang="en-US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팀장</a:t>
                      </a:r>
                      <a:r>
                        <a:rPr lang="en-US" altLang="ko-KR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백엔드 파일</a:t>
                      </a:r>
                      <a:r>
                        <a:rPr lang="ko-KR" altLang="en-US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제작</a:t>
                      </a:r>
                      <a:r>
                        <a:rPr lang="en-US" altLang="ko-KR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ppt </a:t>
                      </a:r>
                      <a:r>
                        <a:rPr lang="ko-KR" altLang="en-US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제작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  <a:tr h="7936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김동호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제작 과정 검수</a:t>
                      </a:r>
                      <a:r>
                        <a:rPr lang="en-US" altLang="ko-KR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</a:t>
                      </a:r>
                      <a:r>
                        <a:rPr lang="en-US" altLang="ko-KR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프론트엔드</a:t>
                      </a:r>
                      <a:r>
                        <a:rPr lang="en-US" altLang="ko-KR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(html) </a:t>
                      </a:r>
                      <a:r>
                        <a:rPr lang="ko-KR" altLang="en-US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제작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346459"/>
                  </a:ext>
                </a:extLst>
              </a:tr>
              <a:tr h="7936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곽주영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ko-KR" altLang="en-US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프론트엔드</a:t>
                      </a:r>
                      <a:r>
                        <a:rPr lang="en-US" altLang="ko-KR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웹 디자인</a:t>
                      </a:r>
                      <a:r>
                        <a:rPr lang="ko-KR" altLang="en-US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제작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987343"/>
                  </a:ext>
                </a:extLst>
              </a:tr>
              <a:tr h="7936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윤영준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en-US" altLang="ko-KR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DB </a:t>
                      </a:r>
                      <a:r>
                        <a:rPr lang="ko-KR" altLang="en-US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데이터 관리 및 자료 조사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089612"/>
                  </a:ext>
                </a:extLst>
              </a:tr>
            </a:tbl>
          </a:graphicData>
        </a:graphic>
      </p:graphicFrame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9121005-5328-D0E8-0CCA-B1F8EA1848B8}"/>
              </a:ext>
            </a:extLst>
          </p:cNvPr>
          <p:cNvSpPr/>
          <p:nvPr/>
        </p:nvSpPr>
        <p:spPr>
          <a:xfrm>
            <a:off x="567318" y="996864"/>
            <a:ext cx="11057363" cy="73033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127000" dir="2700000" algn="t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0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 descr="유기적 모서리 셰이프">
            <a:extLst>
              <a:ext uri="{FF2B5EF4-FFF2-40B4-BE49-F238E27FC236}">
                <a16:creationId xmlns:a16="http://schemas.microsoft.com/office/drawing/2014/main" id="{463C986B-CD8F-61F9-CE4C-8C79AA53B2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-39300" y="0"/>
            <a:ext cx="4572000" cy="457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975F80-8B6F-03DE-31B2-BEBD893CE300}"/>
              </a:ext>
            </a:extLst>
          </p:cNvPr>
          <p:cNvSpPr txBox="1"/>
          <p:nvPr/>
        </p:nvSpPr>
        <p:spPr>
          <a:xfrm>
            <a:off x="5328803" y="2656870"/>
            <a:ext cx="15343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Part </a:t>
            </a:r>
            <a:r>
              <a:rPr lang="en-US" altLang="ko-KR" sz="3200" spc="3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3200" spc="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A94A04-6EC3-D7F8-005E-8C392AA0138E}"/>
              </a:ext>
            </a:extLst>
          </p:cNvPr>
          <p:cNvSpPr txBox="1"/>
          <p:nvPr/>
        </p:nvSpPr>
        <p:spPr>
          <a:xfrm>
            <a:off x="2655001" y="3241645"/>
            <a:ext cx="68820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제작 과정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4619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B7B5A-48E2-75B6-04D9-897CD583CE1A}"/>
              </a:ext>
            </a:extLst>
          </p:cNvPr>
          <p:cNvSpPr txBox="1"/>
          <p:nvPr/>
        </p:nvSpPr>
        <p:spPr>
          <a:xfrm>
            <a:off x="134205" y="16226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</a:t>
            </a: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308610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제작 과정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갈매기형 수장 5">
            <a:extLst>
              <a:ext uri="{FF2B5EF4-FFF2-40B4-BE49-F238E27FC236}">
                <a16:creationId xmlns:a16="http://schemas.microsoft.com/office/drawing/2014/main" id="{0E988EE5-B6CF-B645-86F8-103F730DB274}"/>
              </a:ext>
            </a:extLst>
          </p:cNvPr>
          <p:cNvSpPr/>
          <p:nvPr/>
        </p:nvSpPr>
        <p:spPr>
          <a:xfrm>
            <a:off x="7755638" y="1612495"/>
            <a:ext cx="3933825" cy="1399868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갈매기형 수장 4">
            <a:extLst>
              <a:ext uri="{FF2B5EF4-FFF2-40B4-BE49-F238E27FC236}">
                <a16:creationId xmlns:a16="http://schemas.microsoft.com/office/drawing/2014/main" id="{79CF0EFD-7B6D-7A63-CA25-E1B347E9441D}"/>
              </a:ext>
            </a:extLst>
          </p:cNvPr>
          <p:cNvSpPr/>
          <p:nvPr/>
        </p:nvSpPr>
        <p:spPr>
          <a:xfrm>
            <a:off x="4140901" y="1612495"/>
            <a:ext cx="3933825" cy="1399868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각형 3">
            <a:extLst>
              <a:ext uri="{FF2B5EF4-FFF2-40B4-BE49-F238E27FC236}">
                <a16:creationId xmlns:a16="http://schemas.microsoft.com/office/drawing/2014/main" id="{B866B2F2-00FE-1D3D-79EF-CF939CC211A5}"/>
              </a:ext>
            </a:extLst>
          </p:cNvPr>
          <p:cNvSpPr/>
          <p:nvPr/>
        </p:nvSpPr>
        <p:spPr>
          <a:xfrm>
            <a:off x="526164" y="1612495"/>
            <a:ext cx="3933825" cy="1399868"/>
          </a:xfrm>
          <a:prstGeom prst="homePlat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C90644-B6B1-D5B8-DFA1-726D028E2D15}"/>
              </a:ext>
            </a:extLst>
          </p:cNvPr>
          <p:cNvSpPr txBox="1"/>
          <p:nvPr/>
        </p:nvSpPr>
        <p:spPr>
          <a:xfrm>
            <a:off x="1086200" y="2059913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구상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875E2D-B8B3-3D78-1F8C-17A7B5DF967D}"/>
              </a:ext>
            </a:extLst>
          </p:cNvPr>
          <p:cNvSpPr txBox="1"/>
          <p:nvPr/>
        </p:nvSpPr>
        <p:spPr>
          <a:xfrm>
            <a:off x="5105821" y="2059912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자료 수집 및 정리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6C6A99-1848-4D1C-E59D-7BFAA93DD415}"/>
              </a:ext>
            </a:extLst>
          </p:cNvPr>
          <p:cNvSpPr txBox="1"/>
          <p:nvPr/>
        </p:nvSpPr>
        <p:spPr>
          <a:xfrm>
            <a:off x="8580858" y="2059911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chemeClr val="bg1"/>
                </a:solidFill>
              </a:rPr>
              <a:t>기초 파일 제작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9" name="갈매기형 수장 5">
            <a:extLst>
              <a:ext uri="{FF2B5EF4-FFF2-40B4-BE49-F238E27FC236}">
                <a16:creationId xmlns:a16="http://schemas.microsoft.com/office/drawing/2014/main" id="{0E988EE5-B6CF-B645-86F8-103F730DB274}"/>
              </a:ext>
            </a:extLst>
          </p:cNvPr>
          <p:cNvSpPr/>
          <p:nvPr/>
        </p:nvSpPr>
        <p:spPr>
          <a:xfrm>
            <a:off x="7755638" y="4532455"/>
            <a:ext cx="3933825" cy="1399868"/>
          </a:xfrm>
          <a:prstGeom prst="chevron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갈매기형 수장 4">
            <a:extLst>
              <a:ext uri="{FF2B5EF4-FFF2-40B4-BE49-F238E27FC236}">
                <a16:creationId xmlns:a16="http://schemas.microsoft.com/office/drawing/2014/main" id="{79CF0EFD-7B6D-7A63-CA25-E1B347E9441D}"/>
              </a:ext>
            </a:extLst>
          </p:cNvPr>
          <p:cNvSpPr/>
          <p:nvPr/>
        </p:nvSpPr>
        <p:spPr>
          <a:xfrm>
            <a:off x="4140901" y="4532455"/>
            <a:ext cx="3933825" cy="1399868"/>
          </a:xfrm>
          <a:prstGeom prst="chevron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각형 3">
            <a:extLst>
              <a:ext uri="{FF2B5EF4-FFF2-40B4-BE49-F238E27FC236}">
                <a16:creationId xmlns:a16="http://schemas.microsoft.com/office/drawing/2014/main" id="{B866B2F2-00FE-1D3D-79EF-CF939CC211A5}"/>
              </a:ext>
            </a:extLst>
          </p:cNvPr>
          <p:cNvSpPr/>
          <p:nvPr/>
        </p:nvSpPr>
        <p:spPr>
          <a:xfrm>
            <a:off x="526164" y="4532455"/>
            <a:ext cx="3933825" cy="1399868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C90644-B6B1-D5B8-DFA1-726D028E2D15}"/>
              </a:ext>
            </a:extLst>
          </p:cNvPr>
          <p:cNvSpPr txBox="1"/>
          <p:nvPr/>
        </p:nvSpPr>
        <p:spPr>
          <a:xfrm>
            <a:off x="1086200" y="4979873"/>
            <a:ext cx="2544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 기능 구현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875E2D-B8B3-3D78-1F8C-17A7B5DF967D}"/>
              </a:ext>
            </a:extLst>
          </p:cNvPr>
          <p:cNvSpPr txBox="1"/>
          <p:nvPr/>
        </p:nvSpPr>
        <p:spPr>
          <a:xfrm>
            <a:off x="5105821" y="4979872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오류 예외처리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6C6A99-1848-4D1C-E59D-7BFAA93DD415}"/>
              </a:ext>
            </a:extLst>
          </p:cNvPr>
          <p:cNvSpPr txBox="1"/>
          <p:nvPr/>
        </p:nvSpPr>
        <p:spPr>
          <a:xfrm>
            <a:off x="8720558" y="4979871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chemeClr val="bg1"/>
                </a:solidFill>
              </a:rPr>
              <a:t>디자인 제작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49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인스타그램갬성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C95C2"/>
      </a:accent1>
      <a:accent2>
        <a:srgbClr val="779289"/>
      </a:accent2>
      <a:accent3>
        <a:srgbClr val="97AEB6"/>
      </a:accent3>
      <a:accent4>
        <a:srgbClr val="F1E3C8"/>
      </a:accent4>
      <a:accent5>
        <a:srgbClr val="D9D1CE"/>
      </a:accent5>
      <a:accent6>
        <a:srgbClr val="9C918C"/>
      </a:accent6>
      <a:hlink>
        <a:srgbClr val="3F3F3F"/>
      </a:hlink>
      <a:folHlink>
        <a:srgbClr val="3F3F3F"/>
      </a:folHlink>
    </a:clrScheme>
    <a:fontScheme name="Pretendard Black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</TotalTime>
  <Words>432</Words>
  <Application>Microsoft Office PowerPoint</Application>
  <PresentationFormat>와이드스크린</PresentationFormat>
  <Paragraphs>180</Paragraphs>
  <Slides>26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HY견고딕</vt:lpstr>
      <vt:lpstr>HY헤드라인M</vt:lpstr>
      <vt:lpstr>Pretendard</vt:lpstr>
      <vt:lpstr>Pretendard Black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human-15</cp:lastModifiedBy>
  <cp:revision>50</cp:revision>
  <dcterms:created xsi:type="dcterms:W3CDTF">2023-08-20T10:34:02Z</dcterms:created>
  <dcterms:modified xsi:type="dcterms:W3CDTF">2024-03-21T07:59:05Z</dcterms:modified>
</cp:coreProperties>
</file>